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83" r:id="rId5"/>
    <p:sldId id="329" r:id="rId6"/>
    <p:sldId id="362" r:id="rId7"/>
    <p:sldId id="384" r:id="rId8"/>
    <p:sldId id="394" r:id="rId9"/>
    <p:sldId id="385" r:id="rId10"/>
    <p:sldId id="341" r:id="rId11"/>
    <p:sldId id="386" r:id="rId12"/>
    <p:sldId id="388" r:id="rId13"/>
    <p:sldId id="387" r:id="rId14"/>
    <p:sldId id="377" r:id="rId15"/>
    <p:sldId id="379" r:id="rId16"/>
    <p:sldId id="389" r:id="rId17"/>
    <p:sldId id="331" r:id="rId18"/>
    <p:sldId id="352" r:id="rId19"/>
    <p:sldId id="390" r:id="rId20"/>
    <p:sldId id="391" r:id="rId21"/>
    <p:sldId id="392" r:id="rId22"/>
    <p:sldId id="393" r:id="rId23"/>
    <p:sldId id="363" r:id="rId24"/>
    <p:sldId id="380" r:id="rId25"/>
    <p:sldId id="378" r:id="rId26"/>
  </p:sldIdLst>
  <p:sldSz cx="12192000" cy="6858000"/>
  <p:notesSz cx="9388475" cy="7102475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>
            <p14:sldId id="383"/>
          </p14:sldIdLst>
        </p14:section>
        <p14:section name="DÉMARREURS À DIAPOSITIVE" id="{ACC24B29-0CC7-491A-A98A-CF7CBDBE501E}">
          <p14:sldIdLst>
            <p14:sldId id="329"/>
            <p14:sldId id="362"/>
            <p14:sldId id="384"/>
            <p14:sldId id="394"/>
            <p14:sldId id="385"/>
            <p14:sldId id="341"/>
            <p14:sldId id="386"/>
            <p14:sldId id="388"/>
            <p14:sldId id="387"/>
            <p14:sldId id="377"/>
            <p14:sldId id="379"/>
            <p14:sldId id="389"/>
            <p14:sldId id="331"/>
            <p14:sldId id="352"/>
            <p14:sldId id="390"/>
            <p14:sldId id="391"/>
            <p14:sldId id="392"/>
            <p14:sldId id="393"/>
            <p14:sldId id="363"/>
            <p14:sldId id="380"/>
          </p14:sldIdLst>
        </p14:section>
        <p14:section name="MERCI" id="{6CD91DAB-8EC3-4802-89E9-0F1C7022FB28}">
          <p14:sldIdLst>
            <p14:sldId id="37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CC99"/>
    <a:srgbClr val="FFC000"/>
    <a:srgbClr val="E6E6E6"/>
    <a:srgbClr val="DC5924"/>
    <a:srgbClr val="B7472A"/>
    <a:srgbClr val="000000"/>
    <a:srgbClr val="FFFFFF"/>
    <a:srgbClr val="75D1FF"/>
    <a:srgbClr val="1116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79" autoAdjust="0"/>
    <p:restoredTop sz="82703" autoAdjust="0"/>
  </p:normalViewPr>
  <p:slideViewPr>
    <p:cSldViewPr snapToGrid="0">
      <p:cViewPr varScale="1">
        <p:scale>
          <a:sx n="117" d="100"/>
          <a:sy n="117" d="100"/>
        </p:scale>
        <p:origin x="642" y="102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870"/>
    </p:cViewPr>
  </p:sorterViewPr>
  <p:notesViewPr>
    <p:cSldViewPr snapToGrid="0">
      <p:cViewPr varScale="1">
        <p:scale>
          <a:sx n="114" d="100"/>
          <a:sy n="114" d="100"/>
        </p:scale>
        <p:origin x="23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à la date 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pPr rtl="0"/>
            <a:fld id="{3380C8BF-9733-4893-8ADE-0E64174932B9}" type="datetime1">
              <a:rPr lang="fr-FR" smtClean="0"/>
              <a:t>24/02/2022</a:t>
            </a:fld>
            <a:endParaRPr lang="fr-FR" dirty="0"/>
          </a:p>
        </p:txBody>
      </p:sp>
      <p:sp>
        <p:nvSpPr>
          <p:cNvPr id="4" name="Espace réservé au pied de page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pPr rtl="0"/>
            <a:fld id="{DBAA5490-FD59-4087-AC7E-016E8A4124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jpg>
</file>

<file path=ppt/media/image11.jpe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jpg>
</file>

<file path=ppt/media/image25.pn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jpg>
</file>

<file path=ppt/media/image37.png>
</file>

<file path=ppt/media/image38.png>
</file>

<file path=ppt/media/image39.svg>
</file>

<file path=ppt/media/image4.jpg>
</file>

<file path=ppt/media/image40.jpg>
</file>

<file path=ppt/media/image41.png>
</file>

<file path=ppt/media/image42.png>
</file>

<file path=ppt/media/image43.png>
</file>

<file path=ppt/media/image44.svg>
</file>

<file path=ppt/media/image45.jpg>
</file>

<file path=ppt/media/image46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à la date 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EDA2B62-9B80-415D-9A8A-CD5EEC41751B}" type="datetime1">
              <a:rPr lang="fr-FR" smtClean="0"/>
              <a:pPr/>
              <a:t>24/02/2022</a:t>
            </a:fld>
            <a:endParaRPr lang="fr-FR" dirty="0"/>
          </a:p>
        </p:txBody>
      </p:sp>
      <p:sp>
        <p:nvSpPr>
          <p:cNvPr id="4" name="Espace réservé à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pPr rtl="0"/>
            <a:fld id="{4CBCEA92-F142-4D57-B507-37BDAF44710C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6836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6709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9300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0104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CBCEA92-F142-4D57-B507-37BDAF44710C}" type="slidenum">
              <a:rPr lang="fr-FR" noProof="0" smtClean="0"/>
              <a:t>13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6242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e l’en-tête 3"/>
          <p:cNvSpPr>
            <a:spLocks noGrp="1"/>
          </p:cNvSpPr>
          <p:nvPr>
            <p:ph type="hdr" sz="quarter" idx="10"/>
          </p:nvPr>
        </p:nvSpPr>
        <p:spPr/>
        <p:txBody>
          <a:bodyPr rtlCol="0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400" b="0" i="0" u="none" strike="noStrike" kern="0" cap="none" spc="0" normalizeH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Tous droits réservés. MICROSOFT N’OFFRE AUCUNE GARANTIE, EXPRESSE, IMPLICITE OU LÉGALE CONCERNANT LES INFORMATIONS DE CETTE PRÉSENTATION.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fr-FR" b="0" i="0" u="none" strike="noStrike" kern="0" cap="none" spc="0" normalizeH="0" baseline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fr-FR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Espace réservé à la date 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311811B4-A0EB-46C9-BD7E-F81EAF7B9647}" type="datetime8">
              <a:rPr lang="fr-FR" smtClean="0"/>
              <a:t>24/02/2022 15:31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0269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algn="l" rtl="0"/>
            <a:endParaRPr lang="fr-FR" b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2059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algn="l" rtl="0"/>
            <a:endParaRPr lang="fr-FR" b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83992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algn="l"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99833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indent="0" algn="l" rtl="0">
              <a:buFontTx/>
              <a:buNone/>
            </a:pPr>
            <a:endParaRPr lang="fr-FR" b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7861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algn="l" rtl="0"/>
            <a:endParaRPr lang="fr-FR" b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7525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b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30051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42896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0951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2003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3278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9360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2525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2687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CBCEA92-F142-4D57-B507-37BDAF44710C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7886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CBCEA92-F142-4D57-B507-37BDAF44710C}" type="slidenum">
              <a:rPr lang="fr-FR" noProof="0" smtClean="0"/>
              <a:t>9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1947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s://nealanalytics.com/creative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s://nealanalytics.com/creative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U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e 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e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e 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e 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rtl="0"/>
            <a:r>
              <a:rPr lang="fr-FR" noProof="0"/>
              <a:t>CLIQUEZ POUR MODIFIER LE TITRE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avec une petite non-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au texte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2264723"/>
          </a:xfrm>
        </p:spPr>
        <p:txBody>
          <a:bodyPr wrap="square" lIns="146304" rIns="146304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rtl="0"/>
            <a:r>
              <a:rPr lang="fr-FR" noProof="0"/>
              <a:t>Une brève introduction</a:t>
            </a:r>
            <a:br>
              <a:rPr lang="fr-FR" noProof="0"/>
            </a:br>
            <a:r>
              <a:rPr lang="fr-FR" noProof="0"/>
              <a:t>aux données, en révélant</a:t>
            </a:r>
            <a:br>
              <a:rPr lang="fr-FR" noProof="0"/>
            </a:br>
            <a:r>
              <a:rPr lang="fr-FR" noProof="0"/>
              <a:t>les points une par une vous permettra d’améliorer la compréhension.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1" hasCustomPrompt="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 rtlCol="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800493"/>
          </a:xfrm>
          <a:prstGeom prst="rect">
            <a:avLst/>
          </a:prstGeom>
        </p:spPr>
        <p:txBody>
          <a:bodyPr lIns="146304" tIns="420624" rIns="146304" rtlCol="0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 noProof="0"/>
              <a:t>Cliquez pour modifier le style du titre du masque</a:t>
            </a:r>
          </a:p>
        </p:txBody>
      </p:sp>
      <p:sp>
        <p:nvSpPr>
          <p:cNvPr id="12" name="Espace réservé du texte 8"/>
          <p:cNvSpPr>
            <a:spLocks noGrp="1"/>
          </p:cNvSpPr>
          <p:nvPr>
            <p:ph type="body" sz="quarter" idx="12" hasCustomPrompt="1"/>
          </p:nvPr>
        </p:nvSpPr>
        <p:spPr>
          <a:xfrm>
            <a:off x="2661017" y="3436331"/>
            <a:ext cx="2286000" cy="1750736"/>
          </a:xfrm>
        </p:spPr>
        <p:txBody>
          <a:bodyPr lIns="182880" tIns="146304" rIns="91440" rtlCol="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1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Espace réservé du texte 8"/>
          <p:cNvSpPr>
            <a:spLocks noGrp="1"/>
          </p:cNvSpPr>
          <p:nvPr>
            <p:ph type="body" sz="quarter" idx="13" hasCustomPrompt="1"/>
          </p:nvPr>
        </p:nvSpPr>
        <p:spPr>
          <a:xfrm>
            <a:off x="5028347" y="3436331"/>
            <a:ext cx="2286000" cy="1750736"/>
          </a:xfrm>
        </p:spPr>
        <p:txBody>
          <a:bodyPr lIns="182880" tIns="146304" rIns="91440" rtlCol="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1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8"/>
          <p:cNvSpPr>
            <a:spLocks noGrp="1"/>
          </p:cNvSpPr>
          <p:nvPr>
            <p:ph type="body" sz="quarter" idx="14" hasCustomPrompt="1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 rtlCol="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1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5" name="Espace réservé du texte 8"/>
          <p:cNvSpPr>
            <a:spLocks noGrp="1"/>
          </p:cNvSpPr>
          <p:nvPr>
            <p:ph type="body" sz="quarter" idx="15" hasCustomPrompt="1"/>
          </p:nvPr>
        </p:nvSpPr>
        <p:spPr>
          <a:xfrm>
            <a:off x="9763006" y="3436331"/>
            <a:ext cx="2286000" cy="1750736"/>
          </a:xfrm>
        </p:spPr>
        <p:txBody>
          <a:bodyPr lIns="182880" tIns="146304" rIns="91440" rtlCol="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1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3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allout avec une petite non-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rme libre : Forme 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" name="Espace réservé au texte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2264723"/>
          </a:xfrm>
        </p:spPr>
        <p:txBody>
          <a:bodyPr wrap="square" lIns="146304" rIns="146304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rtl="0"/>
            <a:r>
              <a:rPr lang="fr-FR" noProof="0"/>
              <a:t>Une brève introduction</a:t>
            </a:r>
            <a:br>
              <a:rPr lang="fr-FR" noProof="0"/>
            </a:br>
            <a:r>
              <a:rPr lang="fr-FR" noProof="0"/>
              <a:t>aux données, en révélant</a:t>
            </a:r>
            <a:br>
              <a:rPr lang="fr-FR" noProof="0"/>
            </a:br>
            <a:r>
              <a:rPr lang="fr-FR" noProof="0"/>
              <a:t>les points une par une vous permettra d’améliorer la compréhension.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1" hasCustomPrompt="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 rtlCol="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800493"/>
          </a:xfrm>
          <a:prstGeom prst="rect">
            <a:avLst/>
          </a:prstGeom>
        </p:spPr>
        <p:txBody>
          <a:bodyPr lIns="146304" tIns="420624" rIns="146304" rtlCol="0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 noProof="0"/>
              <a:t>Cliquez pour modifier le style du titre du masque</a:t>
            </a:r>
          </a:p>
        </p:txBody>
      </p:sp>
      <p:sp>
        <p:nvSpPr>
          <p:cNvPr id="12" name="Espace réservé du texte 8"/>
          <p:cNvSpPr>
            <a:spLocks noGrp="1"/>
          </p:cNvSpPr>
          <p:nvPr>
            <p:ph type="body" sz="quarter" idx="12" hasCustomPrompt="1"/>
          </p:nvPr>
        </p:nvSpPr>
        <p:spPr>
          <a:xfrm>
            <a:off x="2661017" y="3436331"/>
            <a:ext cx="2286000" cy="1750736"/>
          </a:xfrm>
        </p:spPr>
        <p:txBody>
          <a:bodyPr lIns="182880" tIns="146304" rIns="91440" rtlCol="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1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Espace réservé du texte 8"/>
          <p:cNvSpPr>
            <a:spLocks noGrp="1"/>
          </p:cNvSpPr>
          <p:nvPr>
            <p:ph type="body" sz="quarter" idx="13" hasCustomPrompt="1"/>
          </p:nvPr>
        </p:nvSpPr>
        <p:spPr>
          <a:xfrm>
            <a:off x="5028347" y="3436331"/>
            <a:ext cx="2286000" cy="1750736"/>
          </a:xfrm>
        </p:spPr>
        <p:txBody>
          <a:bodyPr lIns="182880" tIns="146304" rIns="91440" rtlCol="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1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8"/>
          <p:cNvSpPr>
            <a:spLocks noGrp="1"/>
          </p:cNvSpPr>
          <p:nvPr>
            <p:ph type="body" sz="quarter" idx="14" hasCustomPrompt="1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 rtlCol="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1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5" name="Espace réservé du texte 8"/>
          <p:cNvSpPr>
            <a:spLocks noGrp="1"/>
          </p:cNvSpPr>
          <p:nvPr>
            <p:ph type="body" sz="quarter" idx="15" hasCustomPrompt="1"/>
          </p:nvPr>
        </p:nvSpPr>
        <p:spPr>
          <a:xfrm>
            <a:off x="9763006" y="3436331"/>
            <a:ext cx="2286000" cy="1750736"/>
          </a:xfrm>
        </p:spPr>
        <p:txBody>
          <a:bodyPr lIns="182880" tIns="146304" rIns="91440" rtlCol="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1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3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79482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5 colonnes de texte plus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304800" y="2598127"/>
            <a:ext cx="3714704" cy="2805896"/>
          </a:xfrm>
        </p:spPr>
        <p:txBody>
          <a:bodyPr lIns="91440" rIns="91440" rtlCol="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u contenu 2"/>
          <p:cNvSpPr>
            <a:spLocks noGrp="1"/>
          </p:cNvSpPr>
          <p:nvPr>
            <p:ph idx="14" hasCustomPrompt="1"/>
          </p:nvPr>
        </p:nvSpPr>
        <p:spPr>
          <a:xfrm>
            <a:off x="4168631" y="2598127"/>
            <a:ext cx="3840480" cy="3806170"/>
          </a:xfrm>
        </p:spPr>
        <p:txBody>
          <a:bodyPr lIns="91440" rIns="91440" rtlCol="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Modifiez les styles du texte du masque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Deuxième niveau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Troisième niveau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Quatrième niveau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Cinquième niveau</a:t>
            </a:r>
          </a:p>
        </p:txBody>
      </p:sp>
      <p:sp>
        <p:nvSpPr>
          <p:cNvPr id="9" name="Espace réservé du contenu 2"/>
          <p:cNvSpPr>
            <a:spLocks noGrp="1"/>
          </p:cNvSpPr>
          <p:nvPr>
            <p:ph idx="15" hasCustomPrompt="1"/>
          </p:nvPr>
        </p:nvSpPr>
        <p:spPr>
          <a:xfrm>
            <a:off x="8158238" y="2598127"/>
            <a:ext cx="3773077" cy="3806170"/>
          </a:xfrm>
        </p:spPr>
        <p:txBody>
          <a:bodyPr lIns="91440" rIns="91440" rtlCol="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Modifiez les styles du texte du masque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Deuxième niveau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Troisième niveau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Quatrième niveau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fr-FR" noProof="0"/>
              <a:t>Cinquième niveau</a:t>
            </a:r>
          </a:p>
        </p:txBody>
      </p:sp>
      <p:sp>
        <p:nvSpPr>
          <p:cNvPr id="11" name="Forme libre : Form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978729"/>
          </a:xfrm>
        </p:spPr>
        <p:txBody>
          <a:bodyPr rtlCol="0"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 noProof="0"/>
              <a:t>CLIQUEZ POUR</a:t>
            </a:r>
          </a:p>
        </p:txBody>
      </p:sp>
      <p:sp>
        <p:nvSpPr>
          <p:cNvPr id="10" name="Espace réservé au texte 9"/>
          <p:cNvSpPr>
            <a:spLocks noGrp="1"/>
          </p:cNvSpPr>
          <p:nvPr>
            <p:ph type="body" sz="quarter" idx="16" hasCustomPrompt="1"/>
          </p:nvPr>
        </p:nvSpPr>
        <p:spPr>
          <a:xfrm>
            <a:off x="2879003" y="419100"/>
            <a:ext cx="9084398" cy="187076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7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5 colonnes de texte plus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68658" y="3493674"/>
            <a:ext cx="2377440" cy="2480166"/>
          </a:xfrm>
        </p:spPr>
        <p:txBody>
          <a:bodyPr lIns="146304" rIns="146304" rtlCol="0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5AE1514C-5E56-4738-A1FF-4B1CFD2A3E36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7" name="Espace réservé du contenu 2"/>
          <p:cNvSpPr>
            <a:spLocks noGrp="1"/>
          </p:cNvSpPr>
          <p:nvPr>
            <p:ph idx="14" hasCustomPrompt="1"/>
          </p:nvPr>
        </p:nvSpPr>
        <p:spPr>
          <a:xfrm>
            <a:off x="2483635" y="3493674"/>
            <a:ext cx="2377440" cy="2480166"/>
          </a:xfrm>
        </p:spPr>
        <p:txBody>
          <a:bodyPr lIns="146304" rIns="146304" rtlCol="0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9" name="Espace réservé du contenu 2"/>
          <p:cNvSpPr>
            <a:spLocks noGrp="1"/>
          </p:cNvSpPr>
          <p:nvPr>
            <p:ph idx="15" hasCustomPrompt="1"/>
          </p:nvPr>
        </p:nvSpPr>
        <p:spPr>
          <a:xfrm>
            <a:off x="4898612" y="3493674"/>
            <a:ext cx="2377440" cy="2480166"/>
          </a:xfrm>
        </p:spPr>
        <p:txBody>
          <a:bodyPr lIns="146304" rIns="146304" rtlCol="0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idx="16" hasCustomPrompt="1"/>
          </p:nvPr>
        </p:nvSpPr>
        <p:spPr>
          <a:xfrm>
            <a:off x="7313589" y="3493674"/>
            <a:ext cx="2377440" cy="2480166"/>
          </a:xfrm>
        </p:spPr>
        <p:txBody>
          <a:bodyPr lIns="146304" rIns="146304" rtlCol="0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contenu 2"/>
          <p:cNvSpPr>
            <a:spLocks noGrp="1"/>
          </p:cNvSpPr>
          <p:nvPr>
            <p:ph idx="17" hasCustomPrompt="1"/>
          </p:nvPr>
        </p:nvSpPr>
        <p:spPr>
          <a:xfrm>
            <a:off x="9728566" y="3493674"/>
            <a:ext cx="2377440" cy="2480166"/>
          </a:xfrm>
        </p:spPr>
        <p:txBody>
          <a:bodyPr lIns="146304" rIns="146304" rtlCol="0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2" name="Rectangle 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Rectangle 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Rectangle 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Espace réservé a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 rtlCol="0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 noProof="0"/>
              <a:t>Cliquez pour modifier le style du titre du masque</a:t>
            </a:r>
          </a:p>
        </p:txBody>
      </p:sp>
      <p:sp>
        <p:nvSpPr>
          <p:cNvPr id="17" name="Espace réservé au contenu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 rtlCol="0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N°</a:t>
            </a:r>
          </a:p>
        </p:txBody>
      </p:sp>
      <p:sp>
        <p:nvSpPr>
          <p:cNvPr id="18" name="Espace réservé au contenu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 rtlCol="0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 noProof="0"/>
              <a:t>N°</a:t>
            </a:r>
          </a:p>
        </p:txBody>
      </p:sp>
      <p:sp>
        <p:nvSpPr>
          <p:cNvPr id="19" name="Espace réservé au contenu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 rtl="0"/>
            <a:r>
              <a:rPr lang="fr-FR" noProof="0"/>
              <a:t>N°</a:t>
            </a:r>
          </a:p>
        </p:txBody>
      </p:sp>
      <p:sp>
        <p:nvSpPr>
          <p:cNvPr id="20" name="Espace réservé au contenu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 rtl="0"/>
            <a:r>
              <a:rPr lang="fr-FR" noProof="0"/>
              <a:t>N°</a:t>
            </a:r>
          </a:p>
        </p:txBody>
      </p:sp>
      <p:sp>
        <p:nvSpPr>
          <p:cNvPr id="21" name="Espace réservé au contenu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 rtl="0"/>
            <a:r>
              <a:rPr lang="fr-FR" noProof="0"/>
              <a:t>N°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à l’image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rtlCol="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Cliquez sur l'icône pour ajouter des images ou rendez-vous en ligne à...</a:t>
            </a:r>
          </a:p>
        </p:txBody>
      </p:sp>
      <p:sp>
        <p:nvSpPr>
          <p:cNvPr id="6" name="Espace réservé au contenu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 rtlCol="0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N°</a:t>
            </a:r>
          </a:p>
        </p:txBody>
      </p:sp>
      <p:sp>
        <p:nvSpPr>
          <p:cNvPr id="8" name="Espace réservé au texte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428050"/>
            <a:ext cx="6129304" cy="3169586"/>
          </a:xfrm>
        </p:spPr>
        <p:txBody>
          <a:bodyPr rtlCol="0"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9" name="Espace réservé au texte 2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1554163"/>
            <a:ext cx="6096000" cy="1089529"/>
          </a:xfrm>
        </p:spPr>
        <p:txBody>
          <a:bodyPr rtlCol="0"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à l’image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rtlCol="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1802836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5AE1514C-5E56-4738-A1FF-4B1CFD2A3E36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6" name="Espace réservé au contenu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 rtlCol="0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N°</a:t>
            </a:r>
          </a:p>
        </p:txBody>
      </p:sp>
      <p:sp>
        <p:nvSpPr>
          <p:cNvPr id="9" name="Espace réservé au texte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429000"/>
            <a:ext cx="6096000" cy="3092641"/>
          </a:xfrm>
        </p:spPr>
        <p:txBody>
          <a:bodyPr rtlCol="0"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Espace réservé au texte 2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1554163"/>
            <a:ext cx="6096000" cy="1089529"/>
          </a:xfrm>
        </p:spPr>
        <p:txBody>
          <a:bodyPr rtlCol="0"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numéro de diapositive 7" hidden="1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4997E989-D798-4C62-8E93-3D2D613C2488}" type="slidenum">
              <a:rPr lang="en-US" smtClean="0">
                <a:solidFill>
                  <a:schemeClr val="bg1"/>
                </a:solidFill>
              </a:rPr>
              <a:pPr rtl="0"/>
              <a:t>‹N°›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à l’image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rtlCol="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7" name="Espace réservé au texte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429000"/>
            <a:ext cx="6129304" cy="3169586"/>
          </a:xfrm>
        </p:spPr>
        <p:txBody>
          <a:bodyPr rtlCol="0"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au contenu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 rtlCol="0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N°</a:t>
            </a:r>
          </a:p>
        </p:txBody>
      </p:sp>
      <p:sp>
        <p:nvSpPr>
          <p:cNvPr id="3" name="Espace réservé au texte 2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1554163"/>
            <a:ext cx="6129304" cy="1089529"/>
          </a:xfrm>
        </p:spPr>
        <p:txBody>
          <a:bodyPr rtlCol="0"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à l’image 4"/>
          <p:cNvSpPr>
            <a:spLocks noGrp="1"/>
          </p:cNvSpPr>
          <p:nvPr>
            <p:ph type="pic" sz="quarter" idx="10" hasCustomPrompt="1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rtlCol="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8" name="Espace réservé au texte 6"/>
          <p:cNvSpPr>
            <a:spLocks noGrp="1"/>
          </p:cNvSpPr>
          <p:nvPr>
            <p:ph type="body" sz="quarter" idx="11" hasCustomPrompt="1"/>
          </p:nvPr>
        </p:nvSpPr>
        <p:spPr>
          <a:xfrm>
            <a:off x="6094443" y="3425619"/>
            <a:ext cx="6097555" cy="3169586"/>
          </a:xfrm>
        </p:spPr>
        <p:txBody>
          <a:bodyPr rtlCol="0"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9" name="Espace réservé au texte 2"/>
          <p:cNvSpPr>
            <a:spLocks noGrp="1"/>
          </p:cNvSpPr>
          <p:nvPr>
            <p:ph type="body" sz="quarter" idx="19" hasCustomPrompt="1"/>
          </p:nvPr>
        </p:nvSpPr>
        <p:spPr>
          <a:xfrm>
            <a:off x="6094443" y="1554163"/>
            <a:ext cx="6097556" cy="1089529"/>
          </a:xfrm>
        </p:spPr>
        <p:txBody>
          <a:bodyPr rtlCol="0"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au contenu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 rtlCol="0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N°</a:t>
            </a:r>
          </a:p>
        </p:txBody>
      </p:sp>
      <p:sp>
        <p:nvSpPr>
          <p:cNvPr id="11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à l’image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rtlCol="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8" name="Espace réservé au texte 6"/>
          <p:cNvSpPr>
            <a:spLocks noGrp="1"/>
          </p:cNvSpPr>
          <p:nvPr>
            <p:ph type="body" sz="quarter" idx="11" hasCustomPrompt="1"/>
          </p:nvPr>
        </p:nvSpPr>
        <p:spPr>
          <a:xfrm>
            <a:off x="6180534" y="3429000"/>
            <a:ext cx="6011466" cy="3169586"/>
          </a:xfrm>
        </p:spPr>
        <p:txBody>
          <a:bodyPr rtlCol="0"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Espace réservé au texte 2"/>
          <p:cNvSpPr>
            <a:spLocks noGrp="1"/>
          </p:cNvSpPr>
          <p:nvPr>
            <p:ph type="body" sz="quarter" idx="19" hasCustomPrompt="1"/>
          </p:nvPr>
        </p:nvSpPr>
        <p:spPr>
          <a:xfrm>
            <a:off x="6180534" y="1554163"/>
            <a:ext cx="5791200" cy="1089529"/>
          </a:xfrm>
        </p:spPr>
        <p:txBody>
          <a:bodyPr rtlCol="0"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au contenu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 rtlCol="0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N°</a:t>
            </a:r>
          </a:p>
        </p:txBody>
      </p:sp>
      <p:sp>
        <p:nvSpPr>
          <p:cNvPr id="12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à l’image 4"/>
          <p:cNvSpPr>
            <a:spLocks noGrp="1"/>
          </p:cNvSpPr>
          <p:nvPr>
            <p:ph type="pic" sz="quarter" idx="10" hasCustomPrompt="1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rtlCol="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7" name="Espace réservé au texte 6"/>
          <p:cNvSpPr>
            <a:spLocks noGrp="1"/>
          </p:cNvSpPr>
          <p:nvPr>
            <p:ph type="body" sz="quarter" idx="11" hasCustomPrompt="1"/>
          </p:nvPr>
        </p:nvSpPr>
        <p:spPr>
          <a:xfrm>
            <a:off x="6138266" y="3457545"/>
            <a:ext cx="6053733" cy="3169586"/>
          </a:xfrm>
        </p:spPr>
        <p:txBody>
          <a:bodyPr rtlCol="0"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Espace réservé au texte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 rtlCol="0"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fr-FR" noProof="0"/>
              <a:t>Disposition de photo 50/50</a:t>
            </a:r>
          </a:p>
        </p:txBody>
      </p:sp>
      <p:sp>
        <p:nvSpPr>
          <p:cNvPr id="9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ÉPARATEUR de SECTION avec numér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rme libre : Form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Espace réservé du pied de page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re 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rtl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fr-FR" noProof="0"/>
              <a:t>CLIQUEZ POUR MODIFIER LE STYLE DU TITRE DE MASQUE</a:t>
            </a:r>
          </a:p>
        </p:txBody>
      </p:sp>
      <p:sp>
        <p:nvSpPr>
          <p:cNvPr id="22" name="Espace réservé au texte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 rtlCol="0"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Ajoutez un titre de section ici</a:t>
            </a:r>
          </a:p>
          <a:p>
            <a:pPr lvl="1" rtl="0"/>
            <a:r>
              <a:rPr lang="fr-FR" noProof="0"/>
              <a:t>1</a:t>
            </a:r>
          </a:p>
        </p:txBody>
      </p:sp>
      <p:sp>
        <p:nvSpPr>
          <p:cNvPr id="23" name="Espace réservé au texte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 rtlCol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sz="2400" b="0" i="0" u="none" strike="noStrike" kern="1200" cap="none" spc="0" normalizeH="0" noProof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Ajoutez une courte phrase de résumé sur le titre/l’instruction ci-dessus</a:t>
            </a:r>
          </a:p>
        </p:txBody>
      </p:sp>
      <p:sp>
        <p:nvSpPr>
          <p:cNvPr id="6" name="Espace réservé au texte 5"/>
          <p:cNvSpPr>
            <a:spLocks noGrp="1"/>
          </p:cNvSpPr>
          <p:nvPr>
            <p:ph type="body" sz="quarter" idx="12" hasCustomPrompt="1"/>
          </p:nvPr>
        </p:nvSpPr>
        <p:spPr>
          <a:xfrm>
            <a:off x="5440539" y="1007413"/>
            <a:ext cx="1385316" cy="1200329"/>
          </a:xfrm>
        </p:spPr>
        <p:txBody>
          <a:bodyPr wrap="none" rtlCol="0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noProof="0"/>
              <a:t>N°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à l’image 4"/>
          <p:cNvSpPr>
            <a:spLocks noGrp="1"/>
          </p:cNvSpPr>
          <p:nvPr>
            <p:ph type="pic" sz="quarter" idx="10" hasCustomPrompt="1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rtlCol="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7" name="Espace réservé au texte 6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107099"/>
            <a:ext cx="6096000" cy="2643801"/>
          </a:xfrm>
        </p:spPr>
        <p:txBody>
          <a:bodyPr rtlCol="0"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9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à l’image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rtlCol="0" anchor="ctr" anchorCtr="0">
            <a:noAutofit/>
          </a:bodyPr>
          <a:lstStyle>
            <a:lvl1pPr algn="r">
              <a:defRPr baseline="0"/>
            </a:lvl1pPr>
          </a:lstStyle>
          <a:p>
            <a:pPr rtl="0"/>
            <a:r>
              <a:rPr lang="fr-FR" noProof="0"/>
              <a:t>Photo à fond perdu complet</a:t>
            </a:r>
          </a:p>
        </p:txBody>
      </p:sp>
      <p:sp>
        <p:nvSpPr>
          <p:cNvPr id="7" name="Espace réservé au contenu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 rtlCol="0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 rtl="0"/>
            <a:r>
              <a:rPr lang="fr-FR" noProof="0"/>
              <a:t>N°</a:t>
            </a:r>
          </a:p>
        </p:txBody>
      </p:sp>
      <p:sp>
        <p:nvSpPr>
          <p:cNvPr id="11" name="Espace réservé au texte 6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0" y="3429000"/>
            <a:ext cx="5960269" cy="3169586"/>
          </a:xfrm>
        </p:spPr>
        <p:txBody>
          <a:bodyPr rtlCol="0"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2" name="Espace réservé au texte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 rtlCol="0"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fr-FR" noProof="0"/>
              <a:t>Titre</a:t>
            </a:r>
          </a:p>
        </p:txBody>
      </p:sp>
      <p:sp>
        <p:nvSpPr>
          <p:cNvPr id="13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avec une petite non-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" name="Espace réservé au texte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2264723"/>
          </a:xfrm>
        </p:spPr>
        <p:txBody>
          <a:bodyPr wrap="square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rtl="0"/>
            <a:r>
              <a:rPr lang="fr-FR" noProof="0"/>
              <a:t>Une brève introduction</a:t>
            </a:r>
            <a:br>
              <a:rPr lang="fr-FR" noProof="0"/>
            </a:br>
            <a:r>
              <a:rPr lang="fr-FR" noProof="0"/>
              <a:t>aux données, en révélant</a:t>
            </a:r>
            <a:br>
              <a:rPr lang="fr-FR" noProof="0"/>
            </a:br>
            <a:r>
              <a:rPr lang="fr-FR" noProof="0"/>
              <a:t>les points une par une vous permettra d’améliorer la compréhension.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1" hasCustomPrompt="1"/>
          </p:nvPr>
        </p:nvSpPr>
        <p:spPr>
          <a:xfrm>
            <a:off x="6253316" y="3503950"/>
            <a:ext cx="5671764" cy="1705723"/>
          </a:xfrm>
        </p:spPr>
        <p:txBody>
          <a:bodyPr rtlCol="0"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3" name="Espace réservé à l’image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rtlCol="0" anchor="ctr" anchorCtr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à l’image 6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</p:spPr>
        <p:txBody>
          <a:bodyPr lIns="91440" rtlCol="0">
            <a:noAutofit/>
          </a:bodyPr>
          <a:lstStyle>
            <a:lvl1pPr algn="ctr">
              <a:defRPr/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5AE1514C-5E56-4738-A1FF-4B1CFD2A3E36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2529923"/>
          </a:xfrm>
          <a:prstGeom prst="rect">
            <a:avLst/>
          </a:prstGeom>
        </p:spPr>
        <p:txBody>
          <a:bodyPr rtlCol="0"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rtl="0"/>
            <a:r>
              <a:rPr lang="fr-FR" noProof="0"/>
              <a:t>CLIQUEZ POUR MODIFIER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 rtlCol="0"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fr-FR" noProof="0"/>
              <a:t>MODIFIEZ LE TEXTE MAÎTRE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au numéro de diapositive 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5AE1514C-5E56-4738-A1FF-4B1CFD2A3E36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0" y="0"/>
            <a:ext cx="12066954" cy="6858000"/>
          </a:xfrm>
        </p:spPr>
        <p:txBody>
          <a:bodyPr rtlCol="0"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5AE1514C-5E56-4738-A1FF-4B1CFD2A3E36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ét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 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3175"/>
            <a:ext cx="12191996" cy="6851648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5AE1514C-5E56-4738-A1FF-4B1CFD2A3E36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6" name="Zone de texte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611331" y="93791"/>
            <a:ext cx="2969340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050" b="0" i="0" u="none" strike="noStrike" kern="0" cap="none" spc="0" normalizeH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| Cliquez sur &amp; </a:t>
            </a:r>
            <a:r>
              <a:rPr lang="fr-FR" sz="1050" b="1" i="0" u="none" strike="noStrike" kern="0" cap="none" spc="0" normalizeH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En savoir plus</a:t>
            </a:r>
          </a:p>
        </p:txBody>
      </p:sp>
      <p:sp>
        <p:nvSpPr>
          <p:cNvPr id="7" name="Zone de texte 6">
            <a:hlinkClick r:id="rId4"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000" noProof="0">
                <a:solidFill>
                  <a:schemeClr val="tx1"/>
                </a:solidFill>
              </a:rPr>
              <a:t>Neal Creative </a:t>
            </a:r>
            <a:r>
              <a:rPr lang="fr-FR" sz="9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fr-FR" sz="1000" noProof="0">
                <a:solidFill>
                  <a:schemeClr val="tx1"/>
                </a:solidFill>
              </a:rPr>
              <a:t> </a:t>
            </a:r>
            <a:endParaRPr lang="fr-FR" sz="1000" b="1" noProof="0">
              <a:solidFill>
                <a:schemeClr val="tx1"/>
              </a:solidFill>
            </a:endParaRPr>
          </a:p>
        </p:txBody>
      </p:sp>
      <p:grpSp>
        <p:nvGrpSpPr>
          <p:cNvPr id="8" name="Groupe 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4666649"/>
            <a:ext cx="2145370" cy="1798732"/>
            <a:chOff x="5976075" y="3634505"/>
            <a:chExt cx="2145370" cy="1798732"/>
          </a:xfrm>
        </p:grpSpPr>
        <p:pic>
          <p:nvPicPr>
            <p:cNvPr id="9" name="Image 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72147" y="4142336"/>
              <a:ext cx="838577" cy="1290901"/>
            </a:xfrm>
            <a:prstGeom prst="rect">
              <a:avLst/>
            </a:prstGeom>
          </p:spPr>
        </p:pic>
        <p:sp>
          <p:nvSpPr>
            <p:cNvPr id="10" name="Zone de texte 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214537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/>
              <a:r>
                <a:rPr lang="fr-FR" sz="900" noProof="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CONSEIL</a:t>
              </a:r>
              <a:r>
                <a:rPr lang="fr-FR" sz="900" noProof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Utilisez la palette de c</a:t>
              </a:r>
              <a:r>
                <a:rPr lang="fr-FR" sz="900" noProof="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ouleurs intégrée avec le vert et le jaune pour les légendes et les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U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e 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e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e 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e 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rtl="0"/>
            <a:r>
              <a:rPr lang="fr-FR" noProof="0"/>
              <a:t>CLIQUEZ POUR MODIFIER LE TITRE</a:t>
            </a:r>
          </a:p>
        </p:txBody>
      </p:sp>
      <p:sp>
        <p:nvSpPr>
          <p:cNvPr id="8" name="Zone de texte 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000" noProof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fr-FR" sz="900" kern="1200" noProof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fr-FR" sz="1000" noProof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fr-FR" sz="1000" b="1" noProof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avec une petite non-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" name="Espace réservé au texte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2264723"/>
          </a:xfrm>
        </p:spPr>
        <p:txBody>
          <a:bodyPr wrap="square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rtl="0"/>
            <a:r>
              <a:rPr lang="fr-FR" noProof="0"/>
              <a:t>Une brève introduction</a:t>
            </a:r>
            <a:br>
              <a:rPr lang="fr-FR" noProof="0"/>
            </a:br>
            <a:r>
              <a:rPr lang="fr-FR" noProof="0"/>
              <a:t>aux données, en révélant</a:t>
            </a:r>
            <a:br>
              <a:rPr lang="fr-FR" noProof="0"/>
            </a:br>
            <a:r>
              <a:rPr lang="fr-FR" noProof="0"/>
              <a:t>les points une par une vous permettra d’améliorer la compréhension.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1" hasCustomPrompt="1"/>
          </p:nvPr>
        </p:nvSpPr>
        <p:spPr>
          <a:xfrm>
            <a:off x="6253316" y="3503950"/>
            <a:ext cx="5671764" cy="1705723"/>
          </a:xfrm>
        </p:spPr>
        <p:txBody>
          <a:bodyPr rtlCol="0"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3" name="Espace réservé à l’image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rtlCol="0" anchor="ctr" anchorCtr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12" name="Zone de texte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990895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100" b="0" i="0" u="none" strike="noStrike" kern="0" cap="none" spc="0" normalizeH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| Cliquez sur &amp; </a:t>
            </a:r>
            <a:r>
              <a:rPr lang="fr-FR" sz="1100" b="1" i="0" u="none" strike="noStrike" kern="0" cap="none" spc="0" normalizeH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En savoir plus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590931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Espace réservé a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3" name="Zone de texte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000" noProof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fr-FR" sz="900" kern="1200" noProof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fr-FR" sz="1000" noProof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fr-FR" sz="1000" b="1" noProof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ÉPARATEUR DE SECTION DE BASE BOUÉ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e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448777" y="2476212"/>
            <a:ext cx="5208335" cy="1846659"/>
          </a:xfrm>
          <a:prstGeom prst="rect">
            <a:avLst/>
          </a:prstGeom>
        </p:spPr>
        <p:txBody>
          <a:bodyPr rtlCol="0"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CLIQUEZ POUR MODIFIER LE TITRE</a:t>
            </a:r>
          </a:p>
        </p:txBody>
      </p:sp>
      <p:sp>
        <p:nvSpPr>
          <p:cNvPr id="9" name="poin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tion foncée 3_Quote ALIGNÉ À GAUCHE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a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rtlCol="0"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 rtl="0"/>
            <a:r>
              <a:rPr lang="fr-FR" noProof="0"/>
              <a:t>« CITATION ».</a:t>
            </a:r>
          </a:p>
          <a:p>
            <a:pPr lvl="1" rtl="0"/>
            <a:r>
              <a:rPr lang="fr-FR" noProof="0"/>
              <a:t> GRAS</a:t>
            </a:r>
          </a:p>
        </p:txBody>
      </p:sp>
      <p:sp>
        <p:nvSpPr>
          <p:cNvPr id="7" name="Forme libre : Forme 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" name="Espace réservé au texte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 rtlCol="0"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 rtl="0"/>
            <a:r>
              <a:rPr lang="fr-FR" noProof="0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tion foncée 1_Quote CENTRÉE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a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rtlCol="0"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 rtl="0"/>
            <a:r>
              <a:rPr lang="fr-FR" noProof="0"/>
              <a:t>« CITATION ».</a:t>
            </a:r>
          </a:p>
          <a:p>
            <a:pPr lvl="1" rtl="0"/>
            <a:r>
              <a:rPr lang="fr-FR" noProof="0"/>
              <a:t>GRAS</a:t>
            </a:r>
          </a:p>
        </p:txBody>
      </p:sp>
      <p:sp>
        <p:nvSpPr>
          <p:cNvPr id="7" name="Forme libre : Forme 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" name="Espace réservé au texte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 rtlCol="0"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 rtl="0"/>
            <a:r>
              <a:rPr lang="fr-FR" noProof="0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tion foncée 4_Quote ALIGNÉ À GAUCH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a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rtlCol="0"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 rtl="0"/>
            <a:r>
              <a:rPr lang="fr-FR" noProof="0"/>
              <a:t>« CITATION ».</a:t>
            </a:r>
          </a:p>
          <a:p>
            <a:pPr lvl="1" rtl="0"/>
            <a:r>
              <a:rPr lang="fr-FR" noProof="0"/>
              <a:t> GRAS</a:t>
            </a:r>
          </a:p>
        </p:txBody>
      </p:sp>
      <p:sp>
        <p:nvSpPr>
          <p:cNvPr id="7" name="Forme libre : Forme 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" name="Espace réservé au texte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 rtlCol="0"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 rtl="0"/>
            <a:r>
              <a:rPr lang="fr-FR" noProof="0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tion claire 1_Quote CENTR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 de texte 8"/>
          <p:cNvSpPr txBox="1"/>
          <p:nvPr userDrawn="1"/>
        </p:nvSpPr>
        <p:spPr>
          <a:xfrm>
            <a:off x="5648960" y="419100"/>
            <a:ext cx="89408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fr-FR" sz="11500" noProof="0" dirty="0">
                <a:solidFill>
                  <a:schemeClr val="accent4"/>
                </a:solidFill>
                <a:latin typeface="Arial Black" panose="020B0A04020102020204" pitchFamily="34" charset="0"/>
              </a:rPr>
              <a:t>« </a:t>
            </a:r>
            <a:endParaRPr lang="fr-FR" sz="2800" noProof="0" dirty="0">
              <a:solidFill>
                <a:schemeClr val="accent4"/>
              </a:solidFill>
            </a:endParaRPr>
          </a:p>
        </p:txBody>
      </p:sp>
      <p:sp>
        <p:nvSpPr>
          <p:cNvPr id="5" name="Espace réservé au texte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 rtlCol="0"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 rtl="0"/>
            <a:r>
              <a:rPr lang="fr-FR" noProof="0"/>
              <a:t>— Nom et société / source ici</a:t>
            </a:r>
          </a:p>
        </p:txBody>
      </p:sp>
      <p:sp>
        <p:nvSpPr>
          <p:cNvPr id="6" name="Espace réservé a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rtlCol="0"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fr-FR" noProof="0"/>
              <a:t>« CITATION ».</a:t>
            </a:r>
          </a:p>
          <a:p>
            <a:pPr lvl="1" rtl="0"/>
            <a:r>
              <a:rPr lang="fr-FR" noProof="0"/>
              <a:t>GRAS</a:t>
            </a:r>
          </a:p>
        </p:txBody>
      </p:sp>
      <p:sp>
        <p:nvSpPr>
          <p:cNvPr id="7" name="Espace réservé a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Légende avec une petite non-puc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au texte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2031325"/>
          </a:xfrm>
        </p:spPr>
        <p:txBody>
          <a:bodyPr wrap="square" lIns="91440" r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rtl="0"/>
            <a:r>
              <a:rPr lang="fr-FR" noProof="0"/>
              <a:t>Une brève introduction</a:t>
            </a:r>
            <a:br>
              <a:rPr lang="fr-FR" noProof="0"/>
            </a:br>
            <a:r>
              <a:rPr lang="fr-FR" noProof="0"/>
              <a:t>aux données, en révélant</a:t>
            </a:r>
            <a:br>
              <a:rPr lang="fr-FR" noProof="0"/>
            </a:br>
            <a:r>
              <a:rPr lang="fr-FR" noProof="0"/>
              <a:t>les points une par une vous permettra d’améliorer la compréhension.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19100"/>
            <a:ext cx="5671764" cy="1843069"/>
          </a:xfrm>
        </p:spPr>
        <p:txBody>
          <a:bodyPr rtlCol="0"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800493"/>
          </a:xfrm>
          <a:prstGeom prst="rect">
            <a:avLst/>
          </a:prstGeom>
        </p:spPr>
        <p:txBody>
          <a:bodyPr lIns="146304" tIns="420624" rIns="146304" rtlCol="0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 noProof="0"/>
              <a:t>Cliquez pour modifier le style du titre du masque</a:t>
            </a:r>
          </a:p>
        </p:txBody>
      </p:sp>
      <p:sp>
        <p:nvSpPr>
          <p:cNvPr id="12" name="Espace réservé du texte 8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2599498"/>
            <a:ext cx="5671764" cy="1843069"/>
          </a:xfrm>
        </p:spPr>
        <p:txBody>
          <a:bodyPr rtlCol="0"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3" name="Espace réservé du texte 8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4779896"/>
            <a:ext cx="5671764" cy="1843069"/>
          </a:xfrm>
        </p:spPr>
        <p:txBody>
          <a:bodyPr rtlCol="0"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avec une petite non-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rme libre : Forme 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" name="Espace réservé au texte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2031325"/>
          </a:xfrm>
        </p:spPr>
        <p:txBody>
          <a:bodyPr wrap="square" lIns="91440" r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rtl="0"/>
            <a:r>
              <a:rPr lang="fr-FR" noProof="0"/>
              <a:t>Une brève introduction</a:t>
            </a:r>
            <a:br>
              <a:rPr lang="fr-FR" noProof="0"/>
            </a:br>
            <a:r>
              <a:rPr lang="fr-FR" noProof="0"/>
              <a:t>aux données, en révélant</a:t>
            </a:r>
            <a:br>
              <a:rPr lang="fr-FR" noProof="0"/>
            </a:br>
            <a:r>
              <a:rPr lang="fr-FR" noProof="0"/>
              <a:t>les points une par une vous permettra d’améliorer la compréhension.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19100"/>
            <a:ext cx="5671764" cy="1705723"/>
          </a:xfrm>
        </p:spPr>
        <p:txBody>
          <a:bodyPr rtlCol="0"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5AE1514C-5E56-4738-A1FF-4B1CFD2A3E36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800493"/>
          </a:xfrm>
          <a:prstGeom prst="rect">
            <a:avLst/>
          </a:prstGeom>
        </p:spPr>
        <p:txBody>
          <a:bodyPr lIns="146304" tIns="420624" rIns="146304" rtlCol="0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fr-FR" noProof="0"/>
              <a:t>Cliquez pour modifier le style du titre du masque</a:t>
            </a:r>
          </a:p>
        </p:txBody>
      </p:sp>
      <p:sp>
        <p:nvSpPr>
          <p:cNvPr id="12" name="Espace réservé du texte 8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2697329"/>
            <a:ext cx="5671764" cy="1705723"/>
          </a:xfrm>
        </p:spPr>
        <p:txBody>
          <a:bodyPr rtlCol="0"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3" name="Espace réservé du texte 8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4975558"/>
            <a:ext cx="5671764" cy="1705723"/>
          </a:xfrm>
        </p:spPr>
        <p:txBody>
          <a:bodyPr rtlCol="0"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au titre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rtl="0"/>
            <a:r>
              <a:rPr lang="fr-FR" noProof="0"/>
              <a:t>Modifiez le style au titre</a:t>
            </a: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4997E989-D798-4C62-8E93-3D2D613C248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54" r:id="rId11"/>
    <p:sldLayoutId id="2147483730" r:id="rId12"/>
    <p:sldLayoutId id="2147483716" r:id="rId13"/>
    <p:sldLayoutId id="2147483735" r:id="rId14"/>
    <p:sldLayoutId id="2147483700" r:id="rId15"/>
    <p:sldLayoutId id="2147483734" r:id="rId16"/>
    <p:sldLayoutId id="2147483701" r:id="rId17"/>
    <p:sldLayoutId id="2147483736" r:id="rId18"/>
    <p:sldLayoutId id="2147483733" r:id="rId19"/>
    <p:sldLayoutId id="2147483741" r:id="rId20"/>
    <p:sldLayoutId id="2147483727" r:id="rId21"/>
    <p:sldLayoutId id="2147483719" r:id="rId22"/>
    <p:sldLayoutId id="2147483655" r:id="rId23"/>
    <p:sldLayoutId id="2147483748" r:id="rId24"/>
    <p:sldLayoutId id="2147483753" r:id="rId25"/>
    <p:sldLayoutId id="2147483747" r:id="rId26"/>
    <p:sldLayoutId id="2147483745" r:id="rId27"/>
    <p:sldLayoutId id="2147483737" r:id="rId2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jpe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hyperlink" Target="https://www.pexels.com/photo/scenic-photo-of-sky-during-dawn-3676594/" TargetMode="External"/><Relationship Id="rId9" Type="http://schemas.openxmlformats.org/officeDocument/2006/relationships/image" Target="../media/image21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32.png"/><Relationship Id="rId3" Type="http://schemas.openxmlformats.org/officeDocument/2006/relationships/image" Target="../media/image24.jpg"/><Relationship Id="rId7" Type="http://schemas.openxmlformats.org/officeDocument/2006/relationships/image" Target="../media/image18.png"/><Relationship Id="rId12" Type="http://schemas.openxmlformats.org/officeDocument/2006/relationships/image" Target="../media/image31.svg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35.sv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7.svg"/><Relationship Id="rId11" Type="http://schemas.openxmlformats.org/officeDocument/2006/relationships/image" Target="../media/image30.png"/><Relationship Id="rId5" Type="http://schemas.openxmlformats.org/officeDocument/2006/relationships/image" Target="../media/image26.png"/><Relationship Id="rId15" Type="http://schemas.openxmlformats.org/officeDocument/2006/relationships/image" Target="../media/image34.png"/><Relationship Id="rId10" Type="http://schemas.openxmlformats.org/officeDocument/2006/relationships/image" Target="../media/image29.svg"/><Relationship Id="rId4" Type="http://schemas.openxmlformats.org/officeDocument/2006/relationships/image" Target="../media/image25.png"/><Relationship Id="rId9" Type="http://schemas.openxmlformats.org/officeDocument/2006/relationships/image" Target="../media/image28.png"/><Relationship Id="rId14" Type="http://schemas.openxmlformats.org/officeDocument/2006/relationships/image" Target="../media/image3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13" Type="http://schemas.openxmlformats.org/officeDocument/2006/relationships/image" Target="../media/image30.png"/><Relationship Id="rId3" Type="http://schemas.openxmlformats.org/officeDocument/2006/relationships/image" Target="../media/image36.jpg"/><Relationship Id="rId7" Type="http://schemas.openxmlformats.org/officeDocument/2006/relationships/image" Target="../media/image32.png"/><Relationship Id="rId12" Type="http://schemas.openxmlformats.org/officeDocument/2006/relationships/image" Target="../media/image39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9.svg"/><Relationship Id="rId11" Type="http://schemas.openxmlformats.org/officeDocument/2006/relationships/image" Target="../media/image38.png"/><Relationship Id="rId5" Type="http://schemas.openxmlformats.org/officeDocument/2006/relationships/image" Target="../media/image28.png"/><Relationship Id="rId10" Type="http://schemas.openxmlformats.org/officeDocument/2006/relationships/image" Target="../media/image35.svg"/><Relationship Id="rId4" Type="http://schemas.openxmlformats.org/officeDocument/2006/relationships/image" Target="../media/image37.png"/><Relationship Id="rId9" Type="http://schemas.openxmlformats.org/officeDocument/2006/relationships/image" Target="../media/image34.png"/><Relationship Id="rId14" Type="http://schemas.openxmlformats.org/officeDocument/2006/relationships/image" Target="../media/image31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13" Type="http://schemas.openxmlformats.org/officeDocument/2006/relationships/image" Target="../media/image31.svg"/><Relationship Id="rId3" Type="http://schemas.openxmlformats.org/officeDocument/2006/relationships/image" Target="../media/image40.jpg"/><Relationship Id="rId7" Type="http://schemas.openxmlformats.org/officeDocument/2006/relationships/image" Target="../media/image34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9.svg"/><Relationship Id="rId11" Type="http://schemas.openxmlformats.org/officeDocument/2006/relationships/image" Target="../media/image42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41.png"/><Relationship Id="rId9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44.sv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nealanalytics.com/creative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Espace réservé pour une image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Rectangle 3"/>
          <p:cNvSpPr/>
          <p:nvPr/>
        </p:nvSpPr>
        <p:spPr>
          <a:xfrm>
            <a:off x="31016" y="27494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4" name="Ovale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e 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e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e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e 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e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54" y="4253573"/>
            <a:ext cx="3300536" cy="7040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>
              <a:lnSpc>
                <a:spcPct val="90000"/>
              </a:lnSpc>
            </a:pPr>
            <a:r>
              <a:rPr lang="fr-FR" sz="28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Data Scientist</a:t>
            </a:r>
          </a:p>
        </p:txBody>
      </p:sp>
      <p:sp>
        <p:nvSpPr>
          <p:cNvPr id="9" name="Titr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rtl="0"/>
            <a:endParaRPr lang="fr-FR" sz="8800" spc="-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re 6"/>
          <p:cNvSpPr>
            <a:spLocks noGrp="1"/>
          </p:cNvSpPr>
          <p:nvPr>
            <p:ph type="ctrTitle"/>
          </p:nvPr>
        </p:nvSpPr>
        <p:spPr>
          <a:xfrm>
            <a:off x="687847" y="2461199"/>
            <a:ext cx="8804365" cy="1311128"/>
          </a:xfrm>
        </p:spPr>
        <p:txBody>
          <a:bodyPr rtlCol="0"/>
          <a:lstStyle/>
          <a:p>
            <a:pPr rtl="0"/>
            <a:r>
              <a:rPr lang="fr-FR" dirty="0"/>
              <a:t>STRATÉGIE</a:t>
            </a:r>
          </a:p>
        </p:txBody>
      </p:sp>
      <p:sp>
        <p:nvSpPr>
          <p:cNvPr id="8" name="Espace réservé au texte 7"/>
          <p:cNvSpPr>
            <a:spLocks noGrp="1"/>
          </p:cNvSpPr>
          <p:nvPr>
            <p:ph type="body" sz="quarter" idx="13"/>
          </p:nvPr>
        </p:nvSpPr>
        <p:spPr>
          <a:xfrm>
            <a:off x="1396266" y="3615224"/>
            <a:ext cx="9461500" cy="757130"/>
          </a:xfrm>
        </p:spPr>
        <p:txBody>
          <a:bodyPr rtlCol="0"/>
          <a:lstStyle/>
          <a:p>
            <a:pPr rtl="0"/>
            <a:r>
              <a:rPr lang="fr-FR" dirty="0"/>
              <a:t>D’APPRENTISSAGE</a:t>
            </a:r>
          </a:p>
        </p:txBody>
      </p:sp>
      <p:sp>
        <p:nvSpPr>
          <p:cNvPr id="19" name="Forme libre : Forme 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Espace réservé a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AE1514C-5E56-4738-A1FF-4B1CFD2A3E36}" type="slidenum">
              <a:rPr lang="fr-FR" smtClean="0"/>
              <a:t>1</a:t>
            </a:fld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1125AE-2798-4394-9520-0C74F853773B}"/>
              </a:ext>
            </a:extLst>
          </p:cNvPr>
          <p:cNvSpPr txBox="1"/>
          <p:nvPr/>
        </p:nvSpPr>
        <p:spPr>
          <a:xfrm>
            <a:off x="10492447" y="6500071"/>
            <a:ext cx="1427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Sébastien De Rosa</a:t>
            </a:r>
          </a:p>
        </p:txBody>
      </p:sp>
    </p:spTree>
    <p:extLst>
      <p:ext uri="{BB962C8B-B14F-4D97-AF65-F5344CB8AC3E}">
        <p14:creationId xmlns:p14="http://schemas.microsoft.com/office/powerpoint/2010/main" val="178832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>
          <a:xfrm>
            <a:off x="302995" y="2516778"/>
            <a:ext cx="11660405" cy="1492144"/>
          </a:xfrm>
        </p:spPr>
        <p:txBody>
          <a:bodyPr rtlCol="0"/>
          <a:lstStyle/>
          <a:p>
            <a:pPr rtl="0"/>
            <a:r>
              <a:rPr lang="fr-FR" dirty="0"/>
              <a:t>MON EVEREST</a:t>
            </a:r>
          </a:p>
        </p:txBody>
      </p:sp>
      <p:sp>
        <p:nvSpPr>
          <p:cNvPr id="12" name="Espace réservé au texte 11"/>
          <p:cNvSpPr>
            <a:spLocks noGrp="1"/>
          </p:cNvSpPr>
          <p:nvPr>
            <p:ph type="body" sz="quarter" idx="12"/>
          </p:nvPr>
        </p:nvSpPr>
        <p:spPr>
          <a:xfrm>
            <a:off x="5745911" y="1007413"/>
            <a:ext cx="774571" cy="1200329"/>
          </a:xfrm>
        </p:spPr>
        <p:txBody>
          <a:bodyPr rtlCol="0"/>
          <a:lstStyle/>
          <a:p>
            <a:pPr rtl="0"/>
            <a:r>
              <a:rPr lang="fr-FR" dirty="0"/>
              <a:t>4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09DEC00-ACC2-4087-961A-CBE71B5C6F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7399470"/>
      </p:ext>
    </p:extLst>
  </p:cSld>
  <p:clrMapOvr>
    <a:masterClrMapping/>
  </p:clrMapOvr>
  <p:transition spd="slow">
    <p:push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Espace réservé pour une image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14" name="Ovale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e 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e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e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e 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e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54" y="4253573"/>
            <a:ext cx="3301200" cy="7040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>
              <a:lnSpc>
                <a:spcPct val="90000"/>
              </a:lnSpc>
            </a:pPr>
            <a:r>
              <a:rPr lang="fr-FR" sz="28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Pas la lune, mais…</a:t>
            </a:r>
          </a:p>
        </p:txBody>
      </p:sp>
      <p:sp>
        <p:nvSpPr>
          <p:cNvPr id="9" name="Titr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rtl="0"/>
            <a:endParaRPr lang="fr-FR" sz="8800" spc="-3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re 6"/>
          <p:cNvSpPr>
            <a:spLocks noGrp="1"/>
          </p:cNvSpPr>
          <p:nvPr>
            <p:ph type="ctrTitle"/>
          </p:nvPr>
        </p:nvSpPr>
        <p:spPr>
          <a:xfrm>
            <a:off x="687847" y="2461199"/>
            <a:ext cx="8804365" cy="1311128"/>
          </a:xfrm>
        </p:spPr>
        <p:txBody>
          <a:bodyPr rtlCol="0"/>
          <a:lstStyle/>
          <a:p>
            <a:pPr rtl="0"/>
            <a:r>
              <a:rPr lang="fr-FR" dirty="0"/>
              <a:t>OBJECTIF</a:t>
            </a:r>
          </a:p>
        </p:txBody>
      </p:sp>
      <p:sp>
        <p:nvSpPr>
          <p:cNvPr id="8" name="Espace réservé au texte 7"/>
          <p:cNvSpPr>
            <a:spLocks noGrp="1"/>
          </p:cNvSpPr>
          <p:nvPr>
            <p:ph type="body" sz="quarter" idx="13"/>
          </p:nvPr>
        </p:nvSpPr>
        <p:spPr>
          <a:xfrm>
            <a:off x="1396266" y="3162946"/>
            <a:ext cx="9461500" cy="1311128"/>
          </a:xfrm>
        </p:spPr>
        <p:txBody>
          <a:bodyPr rtlCol="0"/>
          <a:lstStyle/>
          <a:p>
            <a:pPr rtl="0"/>
            <a:r>
              <a:rPr lang="fr-FR" dirty="0"/>
              <a:t>8 PROJETS EN 10 MOIS </a:t>
            </a:r>
            <a:r>
              <a:rPr lang="fr-FR" sz="8800" spc="-300" dirty="0"/>
              <a:t>!</a:t>
            </a:r>
            <a:r>
              <a:rPr lang="fr-FR" dirty="0"/>
              <a:t> </a:t>
            </a:r>
          </a:p>
        </p:txBody>
      </p:sp>
      <p:sp>
        <p:nvSpPr>
          <p:cNvPr id="19" name="Forme libre : Forme 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Espace réservé a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AE1514C-5E56-4738-A1FF-4B1CFD2A3E3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2217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ce réservé au texte 17"/>
          <p:cNvSpPr>
            <a:spLocks noGrp="1"/>
          </p:cNvSpPr>
          <p:nvPr>
            <p:ph type="body" sz="quarter" idx="13"/>
          </p:nvPr>
        </p:nvSpPr>
        <p:spPr>
          <a:xfrm>
            <a:off x="304800" y="2939635"/>
            <a:ext cx="11887200" cy="978729"/>
          </a:xfrm>
        </p:spPr>
        <p:txBody>
          <a:bodyPr rtlCol="0"/>
          <a:lstStyle/>
          <a:p>
            <a:pPr rtl="0"/>
            <a:r>
              <a:rPr lang="fr-FR" sz="3200" b="1" dirty="0"/>
              <a:t>« </a:t>
            </a:r>
            <a:r>
              <a:rPr lang="fr-FR" sz="3200" dirty="0"/>
              <a:t>QU’EST-CE QUI CONDITIONNE LA RÉUSSITE ? –</a:t>
            </a:r>
          </a:p>
          <a:p>
            <a:pPr lvl="1" indent="122238" rtl="0"/>
            <a:r>
              <a:rPr lang="fr-FR" sz="3200" dirty="0"/>
              <a:t>LA CAPACITÉ A SOUTENIR UN EFFORT CONTINU ».</a:t>
            </a:r>
          </a:p>
        </p:txBody>
      </p:sp>
      <p:sp>
        <p:nvSpPr>
          <p:cNvPr id="3" name="Espace réservé au texte 2"/>
          <p:cNvSpPr>
            <a:spLocks noGrp="1"/>
          </p:cNvSpPr>
          <p:nvPr>
            <p:ph type="body" sz="quarter" idx="14"/>
          </p:nvPr>
        </p:nvSpPr>
        <p:spPr>
          <a:xfrm>
            <a:off x="3865562" y="5276808"/>
            <a:ext cx="8097838" cy="369332"/>
          </a:xfrm>
        </p:spPr>
        <p:txBody>
          <a:bodyPr rtlCol="0"/>
          <a:lstStyle/>
          <a:p>
            <a:pPr rtl="0"/>
            <a:r>
              <a:rPr lang="fr-FR" dirty="0"/>
              <a:t>— HENRY FORD, INDUSTRIEL AMERICAIN</a:t>
            </a:r>
          </a:p>
        </p:txBody>
      </p:sp>
      <p:sp>
        <p:nvSpPr>
          <p:cNvPr id="2" name="Espace réservé au numéro de diapositive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5AE1514C-5E56-4738-A1FF-4B1CFD2A3E36}" type="slidenum">
              <a:rPr lang="fr-FR" smtClean="0"/>
              <a:pPr rtl="0"/>
              <a:t>12</a:t>
            </a:fld>
            <a:endParaRPr lang="fr-FR"/>
          </a:p>
        </p:txBody>
      </p:sp>
      <p:pic>
        <p:nvPicPr>
          <p:cNvPr id="4" name="Zone de text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" y="-890663"/>
            <a:ext cx="2737341" cy="403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7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3F7B29E-C2FC-4AB6-A89B-251AE6BC49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4997E989-D798-4C62-8E93-3D2D613C2488}" type="slidenum">
              <a:rPr lang="fr-FR" noProof="0" smtClean="0"/>
              <a:pPr rtl="0"/>
              <a:t>13</a:t>
            </a:fld>
            <a:endParaRPr lang="fr-FR" noProof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144E7FD-1C8A-4104-94AE-50B5D5E499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1299796"/>
            <a:ext cx="5009186" cy="5550266"/>
          </a:xfrm>
          <a:prstGeom prst="rect">
            <a:avLst/>
          </a:prstGeom>
          <a:blipFill dpi="0" rotWithShape="1">
            <a:blip r:embed="rId3" cstate="screen">
              <a:alphaModFix/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rcRect/>
            <a:stretch>
              <a:fillRect/>
            </a:stretch>
          </a:blipFill>
          <a:ln w="12700">
            <a:noFill/>
            <a:miter lim="800000"/>
            <a:headEnd/>
            <a:tailEnd/>
          </a:ln>
          <a:effectLst/>
        </p:spPr>
        <p:txBody>
          <a:bodyPr lIns="136525" tIns="639763" rIns="136525" bIns="639763"/>
          <a:lstStyle/>
          <a:p>
            <a:pPr>
              <a:spcBef>
                <a:spcPct val="125000"/>
              </a:spcBef>
            </a:pPr>
            <a:r>
              <a:rPr lang="fr-FR" sz="1400" b="1" dirty="0">
                <a:solidFill>
                  <a:schemeClr val="bg1"/>
                </a:solidFill>
                <a:latin typeface="Trebuchet MS" pitchFamily="34" charset="0"/>
              </a:rPr>
              <a:t>P1 |	Définissez votre stratégie d’apprentissage</a:t>
            </a:r>
          </a:p>
          <a:p>
            <a:pPr>
              <a:spcBef>
                <a:spcPct val="125000"/>
              </a:spcBef>
            </a:pPr>
            <a:r>
              <a:rPr lang="fr-FR" sz="1400" b="1" dirty="0">
                <a:solidFill>
                  <a:schemeClr val="bg1"/>
                </a:solidFill>
                <a:latin typeface="Trebuchet MS" pitchFamily="34" charset="0"/>
              </a:rPr>
              <a:t>P2 | 	Analysez des données de systèmes éducatifs</a:t>
            </a:r>
          </a:p>
          <a:p>
            <a:pPr>
              <a:spcBef>
                <a:spcPct val="125000"/>
              </a:spcBef>
            </a:pPr>
            <a:r>
              <a:rPr lang="fr-FR" sz="1400" b="1" dirty="0">
                <a:solidFill>
                  <a:schemeClr val="bg1"/>
                </a:solidFill>
                <a:latin typeface="Trebuchet MS" pitchFamily="34" charset="0"/>
              </a:rPr>
              <a:t>P3 | 	Concevez une application au service de la 	santé publique</a:t>
            </a:r>
          </a:p>
          <a:p>
            <a:pPr>
              <a:spcBef>
                <a:spcPct val="125000"/>
              </a:spcBef>
            </a:pPr>
            <a:r>
              <a:rPr lang="fr-FR" sz="1400" b="1" dirty="0">
                <a:solidFill>
                  <a:schemeClr val="bg1"/>
                </a:solidFill>
                <a:latin typeface="Trebuchet MS" pitchFamily="34" charset="0"/>
              </a:rPr>
              <a:t>P4 | 	Anticipez les besoins en consommation 	électrique des bâtiments</a:t>
            </a:r>
          </a:p>
          <a:p>
            <a:pPr>
              <a:spcBef>
                <a:spcPct val="125000"/>
              </a:spcBef>
            </a:pPr>
            <a:r>
              <a:rPr lang="fr-FR" sz="1400" b="1" dirty="0">
                <a:solidFill>
                  <a:schemeClr val="bg1"/>
                </a:solidFill>
                <a:latin typeface="Trebuchet MS" pitchFamily="34" charset="0"/>
              </a:rPr>
              <a:t>P5 | 	Segmentez des clients d’un site e-commerce</a:t>
            </a:r>
          </a:p>
          <a:p>
            <a:pPr>
              <a:spcBef>
                <a:spcPct val="125000"/>
              </a:spcBef>
            </a:pPr>
            <a:r>
              <a:rPr lang="fr-FR" sz="1400" b="1" dirty="0">
                <a:solidFill>
                  <a:schemeClr val="bg1"/>
                </a:solidFill>
                <a:latin typeface="Trebuchet MS" pitchFamily="34" charset="0"/>
              </a:rPr>
              <a:t>P6 | 	Classifiez automatiquement des biens de 	consommation</a:t>
            </a:r>
          </a:p>
          <a:p>
            <a:pPr>
              <a:spcBef>
                <a:spcPct val="125000"/>
              </a:spcBef>
            </a:pPr>
            <a:r>
              <a:rPr lang="fr-FR" sz="1400" b="1" dirty="0">
                <a:solidFill>
                  <a:schemeClr val="bg1"/>
                </a:solidFill>
                <a:latin typeface="Trebuchet MS" pitchFamily="34" charset="0"/>
              </a:rPr>
              <a:t>P7 | 	Implémentez un modèle de scoring</a:t>
            </a:r>
          </a:p>
          <a:p>
            <a:pPr>
              <a:spcBef>
                <a:spcPct val="125000"/>
              </a:spcBef>
            </a:pPr>
            <a:r>
              <a:rPr lang="fr-FR" sz="1400" b="1" dirty="0">
                <a:solidFill>
                  <a:schemeClr val="bg1"/>
                </a:solidFill>
                <a:latin typeface="Trebuchet MS" pitchFamily="34" charset="0"/>
              </a:rPr>
              <a:t>P8 | 	Déployez un modèle dans le cloud</a:t>
            </a:r>
          </a:p>
        </p:txBody>
      </p:sp>
      <p:sp>
        <p:nvSpPr>
          <p:cNvPr id="11" name="Rectangle 55">
            <a:extLst>
              <a:ext uri="{FF2B5EF4-FFF2-40B4-BE49-F238E27FC236}">
                <a16:creationId xmlns:a16="http://schemas.microsoft.com/office/drawing/2014/main" id="{944EF74B-E9DF-4A4C-B193-1804DB3ADF5B}"/>
              </a:ext>
            </a:extLst>
          </p:cNvPr>
          <p:cNvSpPr>
            <a:spLocks noChangeArrowheads="1"/>
          </p:cNvSpPr>
          <p:nvPr/>
        </p:nvSpPr>
        <p:spPr bwMode="auto">
          <a:xfrm rot="19853117">
            <a:off x="11120548" y="4900966"/>
            <a:ext cx="1154483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fr-FR" sz="1100" dirty="0">
                <a:solidFill>
                  <a:srgbClr val="ED7D31"/>
                </a:solidFill>
                <a:latin typeface="Trebuchet MS" panose="020B0603020202020204" pitchFamily="34" charset="0"/>
              </a:rPr>
              <a:t>Data Scientist !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D0A1E94-E695-40F7-95D3-816757865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0020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FEV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403CF480-3BF6-4AA0-B4C5-FA1A061494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503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MAR</a:t>
            </a: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1461E11E-A6D1-4F3B-A6CC-E9FE51017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4986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AVR</a:t>
            </a: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2EFA7FAD-CA1C-4639-891B-C05A6DC7DD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7470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MAI</a:t>
            </a:r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9B4188C5-A5FD-47A3-BF12-6ED3C9DB3E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9952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JUN</a:t>
            </a: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EC04D124-1E72-44C2-9069-FD917FC920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92436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JUL</a:t>
            </a:r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25F248D9-BA4E-43DA-953D-350D404F55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94918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AOÛ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BA639F36-9C00-476E-BAAE-98C04670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97402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SEP</a:t>
            </a: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11BCEE50-7A72-4661-A75A-6F590A6F41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99885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OCT</a:t>
            </a:r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E132F17B-39B8-4344-9233-BF4463CD87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02368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NOV</a:t>
            </a:r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03214C0E-8B92-42AE-B3CF-D28A8D938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4851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DEC</a:t>
            </a:r>
          </a:p>
        </p:txBody>
      </p:sp>
      <p:sp>
        <p:nvSpPr>
          <p:cNvPr id="23" name="Rectangle 16">
            <a:extLst>
              <a:ext uri="{FF2B5EF4-FFF2-40B4-BE49-F238E27FC236}">
                <a16:creationId xmlns:a16="http://schemas.microsoft.com/office/drawing/2014/main" id="{0A9B4168-F5C4-44AF-AEAC-3B48EBC24D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7334" y="1299796"/>
            <a:ext cx="588138" cy="445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7" rIns="92075" bIns="46037" anchor="ctr"/>
          <a:lstStyle/>
          <a:p>
            <a:pPr algn="ctr"/>
            <a:r>
              <a:rPr lang="fr-FR" sz="1200" b="1" dirty="0">
                <a:solidFill>
                  <a:srgbClr val="6B92B5"/>
                </a:solidFill>
                <a:latin typeface="Trebuchet MS" pitchFamily="34" charset="0"/>
              </a:rPr>
              <a:t>JAN</a:t>
            </a:r>
          </a:p>
        </p:txBody>
      </p:sp>
      <p:sp>
        <p:nvSpPr>
          <p:cNvPr id="24" name="Line 18">
            <a:extLst>
              <a:ext uri="{FF2B5EF4-FFF2-40B4-BE49-F238E27FC236}">
                <a16:creationId xmlns:a16="http://schemas.microsoft.com/office/drawing/2014/main" id="{696E2618-85C9-46D4-AE11-E385A78A0395}"/>
              </a:ext>
            </a:extLst>
          </p:cNvPr>
          <p:cNvSpPr>
            <a:spLocks noChangeShapeType="1"/>
          </p:cNvSpPr>
          <p:nvPr/>
        </p:nvSpPr>
        <p:spPr bwMode="auto">
          <a:xfrm>
            <a:off x="5575331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25" name="Line 19">
            <a:extLst>
              <a:ext uri="{FF2B5EF4-FFF2-40B4-BE49-F238E27FC236}">
                <a16:creationId xmlns:a16="http://schemas.microsoft.com/office/drawing/2014/main" id="{35A5C4AD-CA82-4F8D-8B61-5066400A3521}"/>
              </a:ext>
            </a:extLst>
          </p:cNvPr>
          <p:cNvSpPr>
            <a:spLocks noChangeShapeType="1"/>
          </p:cNvSpPr>
          <p:nvPr/>
        </p:nvSpPr>
        <p:spPr bwMode="auto">
          <a:xfrm>
            <a:off x="6150124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26" name="Line 20">
            <a:extLst>
              <a:ext uri="{FF2B5EF4-FFF2-40B4-BE49-F238E27FC236}">
                <a16:creationId xmlns:a16="http://schemas.microsoft.com/office/drawing/2014/main" id="{C2B4FC5A-63F8-461D-BFFF-ECA8CF964224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0297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27" name="Line 21">
            <a:extLst>
              <a:ext uri="{FF2B5EF4-FFF2-40B4-BE49-F238E27FC236}">
                <a16:creationId xmlns:a16="http://schemas.microsoft.com/office/drawing/2014/main" id="{7AE96A15-EC20-4556-9F7C-2528174056C1}"/>
              </a:ext>
            </a:extLst>
          </p:cNvPr>
          <p:cNvSpPr>
            <a:spLocks noChangeShapeType="1"/>
          </p:cNvSpPr>
          <p:nvPr/>
        </p:nvSpPr>
        <p:spPr bwMode="auto">
          <a:xfrm>
            <a:off x="7382780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28" name="Line 22">
            <a:extLst>
              <a:ext uri="{FF2B5EF4-FFF2-40B4-BE49-F238E27FC236}">
                <a16:creationId xmlns:a16="http://schemas.microsoft.com/office/drawing/2014/main" id="{44B51A29-40F3-44A4-AEBA-57675E4EDDA3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5263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29" name="Line 23">
            <a:extLst>
              <a:ext uri="{FF2B5EF4-FFF2-40B4-BE49-F238E27FC236}">
                <a16:creationId xmlns:a16="http://schemas.microsoft.com/office/drawing/2014/main" id="{D968BC79-F6F9-4431-97AD-050B59215E10}"/>
              </a:ext>
            </a:extLst>
          </p:cNvPr>
          <p:cNvSpPr>
            <a:spLocks noChangeShapeType="1"/>
          </p:cNvSpPr>
          <p:nvPr/>
        </p:nvSpPr>
        <p:spPr bwMode="auto">
          <a:xfrm>
            <a:off x="8587746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30" name="Line 24">
            <a:extLst>
              <a:ext uri="{FF2B5EF4-FFF2-40B4-BE49-F238E27FC236}">
                <a16:creationId xmlns:a16="http://schemas.microsoft.com/office/drawing/2014/main" id="{5AE7C457-AC05-465F-905C-68FC4EBED6E3}"/>
              </a:ext>
            </a:extLst>
          </p:cNvPr>
          <p:cNvSpPr>
            <a:spLocks noChangeShapeType="1"/>
          </p:cNvSpPr>
          <p:nvPr/>
        </p:nvSpPr>
        <p:spPr bwMode="auto">
          <a:xfrm>
            <a:off x="9190230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31" name="Line 25">
            <a:extLst>
              <a:ext uri="{FF2B5EF4-FFF2-40B4-BE49-F238E27FC236}">
                <a16:creationId xmlns:a16="http://schemas.microsoft.com/office/drawing/2014/main" id="{C86F305F-DC60-406E-965E-7C520508C3BB}"/>
              </a:ext>
            </a:extLst>
          </p:cNvPr>
          <p:cNvSpPr>
            <a:spLocks noChangeShapeType="1"/>
          </p:cNvSpPr>
          <p:nvPr/>
        </p:nvSpPr>
        <p:spPr bwMode="auto">
          <a:xfrm>
            <a:off x="9792713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32" name="Line 26">
            <a:extLst>
              <a:ext uri="{FF2B5EF4-FFF2-40B4-BE49-F238E27FC236}">
                <a16:creationId xmlns:a16="http://schemas.microsoft.com/office/drawing/2014/main" id="{FDD873DC-AFF3-4A91-8A91-88C57BC322B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95196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33" name="Line 27">
            <a:extLst>
              <a:ext uri="{FF2B5EF4-FFF2-40B4-BE49-F238E27FC236}">
                <a16:creationId xmlns:a16="http://schemas.microsoft.com/office/drawing/2014/main" id="{62C13F92-3875-4451-B05D-802DE0C24413}"/>
              </a:ext>
            </a:extLst>
          </p:cNvPr>
          <p:cNvSpPr>
            <a:spLocks noChangeShapeType="1"/>
          </p:cNvSpPr>
          <p:nvPr/>
        </p:nvSpPr>
        <p:spPr bwMode="auto">
          <a:xfrm>
            <a:off x="10997679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sp>
        <p:nvSpPr>
          <p:cNvPr id="34" name="Line 28">
            <a:extLst>
              <a:ext uri="{FF2B5EF4-FFF2-40B4-BE49-F238E27FC236}">
                <a16:creationId xmlns:a16="http://schemas.microsoft.com/office/drawing/2014/main" id="{E0E141C9-71A2-4D8F-8343-B60CA5FDA884}"/>
              </a:ext>
            </a:extLst>
          </p:cNvPr>
          <p:cNvSpPr>
            <a:spLocks noChangeShapeType="1"/>
          </p:cNvSpPr>
          <p:nvPr/>
        </p:nvSpPr>
        <p:spPr bwMode="auto">
          <a:xfrm>
            <a:off x="11600162" y="1266718"/>
            <a:ext cx="0" cy="5580000"/>
          </a:xfrm>
          <a:prstGeom prst="line">
            <a:avLst/>
          </a:prstGeom>
          <a:noFill/>
          <a:ln w="6350">
            <a:solidFill>
              <a:srgbClr val="C0C0C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FR" dirty="0"/>
          </a:p>
        </p:txBody>
      </p:sp>
      <p:cxnSp>
        <p:nvCxnSpPr>
          <p:cNvPr id="35" name="AutoShape 61">
            <a:extLst>
              <a:ext uri="{FF2B5EF4-FFF2-40B4-BE49-F238E27FC236}">
                <a16:creationId xmlns:a16="http://schemas.microsoft.com/office/drawing/2014/main" id="{C67B2DE5-CB70-408E-BEED-20E0B1CF85A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52074" y="2026872"/>
            <a:ext cx="143467" cy="0"/>
          </a:xfrm>
          <a:prstGeom prst="straightConnector1">
            <a:avLst/>
          </a:prstGeom>
          <a:noFill/>
          <a:ln w="19050">
            <a:solidFill>
              <a:schemeClr val="accent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59" name="Image 58" descr="Une image contenant graphiques vectoriels&#10;&#10;Description générée automatiquement">
            <a:extLst>
              <a:ext uri="{FF2B5EF4-FFF2-40B4-BE49-F238E27FC236}">
                <a16:creationId xmlns:a16="http://schemas.microsoft.com/office/drawing/2014/main" id="{83791742-87B7-45E5-BE2D-91B5ED7E9C9C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78386">
            <a:off x="11498455" y="5238288"/>
            <a:ext cx="450269" cy="450269"/>
          </a:xfrm>
          <a:prstGeom prst="rect">
            <a:avLst/>
          </a:prstGeom>
        </p:spPr>
      </p:pic>
      <p:pic>
        <p:nvPicPr>
          <p:cNvPr id="60" name="Graphique 59" descr="Épingle avec un remplissage uni">
            <a:extLst>
              <a:ext uri="{FF2B5EF4-FFF2-40B4-BE49-F238E27FC236}">
                <a16:creationId xmlns:a16="http://schemas.microsoft.com/office/drawing/2014/main" id="{33DD9CB0-B698-4597-B74C-E422CAAE91D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11828926" y="5102654"/>
            <a:ext cx="250192" cy="250192"/>
          </a:xfrm>
          <a:prstGeom prst="rect">
            <a:avLst/>
          </a:prstGeom>
        </p:spPr>
      </p:pic>
      <p:grpSp>
        <p:nvGrpSpPr>
          <p:cNvPr id="61" name="Groupe 60">
            <a:extLst>
              <a:ext uri="{FF2B5EF4-FFF2-40B4-BE49-F238E27FC236}">
                <a16:creationId xmlns:a16="http://schemas.microsoft.com/office/drawing/2014/main" id="{06AB45CE-5732-4DA2-B3D6-04F2EA74DFBA}"/>
              </a:ext>
            </a:extLst>
          </p:cNvPr>
          <p:cNvGrpSpPr/>
          <p:nvPr/>
        </p:nvGrpSpPr>
        <p:grpSpPr>
          <a:xfrm>
            <a:off x="5002838" y="1658556"/>
            <a:ext cx="807779" cy="298052"/>
            <a:chOff x="4745897" y="1159023"/>
            <a:chExt cx="715537" cy="298052"/>
          </a:xfrm>
        </p:grpSpPr>
        <p:pic>
          <p:nvPicPr>
            <p:cNvPr id="62" name="Graphique 61" descr="Épingle avec un remplissage uni">
              <a:extLst>
                <a:ext uri="{FF2B5EF4-FFF2-40B4-BE49-F238E27FC236}">
                  <a16:creationId xmlns:a16="http://schemas.microsoft.com/office/drawing/2014/main" id="{CFDB663D-2CC4-4BF0-8B7A-0E19145A2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5209434" y="1159023"/>
              <a:ext cx="252000" cy="252000"/>
            </a:xfrm>
            <a:prstGeom prst="rect">
              <a:avLst/>
            </a:prstGeom>
          </p:spPr>
        </p:pic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5A80D733-0602-445F-B484-1CF3E452724D}"/>
                </a:ext>
              </a:extLst>
            </p:cNvPr>
            <p:cNvSpPr txBox="1"/>
            <p:nvPr/>
          </p:nvSpPr>
          <p:spPr>
            <a:xfrm>
              <a:off x="4745897" y="1180076"/>
              <a:ext cx="541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ED7D31"/>
                  </a:solidFill>
                </a:rPr>
                <a:t>26.02</a:t>
              </a:r>
            </a:p>
          </p:txBody>
        </p:sp>
      </p:grp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911241EF-B819-4A4B-B2F6-4C953EBF215C}"/>
              </a:ext>
            </a:extLst>
          </p:cNvPr>
          <p:cNvGrpSpPr/>
          <p:nvPr/>
        </p:nvGrpSpPr>
        <p:grpSpPr>
          <a:xfrm>
            <a:off x="5527515" y="2165828"/>
            <a:ext cx="807779" cy="298052"/>
            <a:chOff x="4745897" y="1159023"/>
            <a:chExt cx="715537" cy="298052"/>
          </a:xfrm>
        </p:grpSpPr>
        <p:pic>
          <p:nvPicPr>
            <p:cNvPr id="65" name="Graphique 64" descr="Épingle avec un remplissage uni">
              <a:extLst>
                <a:ext uri="{FF2B5EF4-FFF2-40B4-BE49-F238E27FC236}">
                  <a16:creationId xmlns:a16="http://schemas.microsoft.com/office/drawing/2014/main" id="{83C5B255-0D6D-4042-97C4-251ED824A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5209434" y="1159023"/>
              <a:ext cx="252000" cy="252000"/>
            </a:xfrm>
            <a:prstGeom prst="rect">
              <a:avLst/>
            </a:prstGeom>
          </p:spPr>
        </p:pic>
        <p:sp>
          <p:nvSpPr>
            <p:cNvPr id="66" name="ZoneTexte 65">
              <a:extLst>
                <a:ext uri="{FF2B5EF4-FFF2-40B4-BE49-F238E27FC236}">
                  <a16:creationId xmlns:a16="http://schemas.microsoft.com/office/drawing/2014/main" id="{EA53EFC9-69BE-4118-B01F-CA95A88BD5CD}"/>
                </a:ext>
              </a:extLst>
            </p:cNvPr>
            <p:cNvSpPr txBox="1"/>
            <p:nvPr/>
          </p:nvSpPr>
          <p:spPr>
            <a:xfrm>
              <a:off x="4745897" y="1180076"/>
              <a:ext cx="541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ED7D31"/>
                  </a:solidFill>
                </a:rPr>
                <a:t>25.03</a:t>
              </a: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9CDF8617-BAA0-4DCD-942E-BB24FBF385D5}"/>
              </a:ext>
            </a:extLst>
          </p:cNvPr>
          <p:cNvGrpSpPr/>
          <p:nvPr/>
        </p:nvGrpSpPr>
        <p:grpSpPr>
          <a:xfrm>
            <a:off x="6226722" y="2666880"/>
            <a:ext cx="807779" cy="298052"/>
            <a:chOff x="4745897" y="1159023"/>
            <a:chExt cx="715537" cy="298052"/>
          </a:xfrm>
        </p:grpSpPr>
        <p:pic>
          <p:nvPicPr>
            <p:cNvPr id="68" name="Graphique 67" descr="Épingle avec un remplissage uni">
              <a:extLst>
                <a:ext uri="{FF2B5EF4-FFF2-40B4-BE49-F238E27FC236}">
                  <a16:creationId xmlns:a16="http://schemas.microsoft.com/office/drawing/2014/main" id="{3B8E3D13-2B7C-4C84-BFB0-61514CE2D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5209434" y="1159023"/>
              <a:ext cx="252000" cy="252000"/>
            </a:xfrm>
            <a:prstGeom prst="rect">
              <a:avLst/>
            </a:prstGeom>
          </p:spPr>
        </p:pic>
        <p:sp>
          <p:nvSpPr>
            <p:cNvPr id="69" name="ZoneTexte 68">
              <a:extLst>
                <a:ext uri="{FF2B5EF4-FFF2-40B4-BE49-F238E27FC236}">
                  <a16:creationId xmlns:a16="http://schemas.microsoft.com/office/drawing/2014/main" id="{FDC483D8-6046-41D2-B519-9EFE5C9EF04A}"/>
                </a:ext>
              </a:extLst>
            </p:cNvPr>
            <p:cNvSpPr txBox="1"/>
            <p:nvPr/>
          </p:nvSpPr>
          <p:spPr>
            <a:xfrm>
              <a:off x="4745897" y="1180076"/>
              <a:ext cx="541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ED7D31"/>
                  </a:solidFill>
                </a:rPr>
                <a:t>29.04</a:t>
              </a:r>
            </a:p>
          </p:txBody>
        </p:sp>
      </p:grpSp>
      <p:grpSp>
        <p:nvGrpSpPr>
          <p:cNvPr id="70" name="Groupe 69">
            <a:extLst>
              <a:ext uri="{FF2B5EF4-FFF2-40B4-BE49-F238E27FC236}">
                <a16:creationId xmlns:a16="http://schemas.microsoft.com/office/drawing/2014/main" id="{39E70F40-1F53-4CC0-9F68-D6679CA38FAE}"/>
              </a:ext>
            </a:extLst>
          </p:cNvPr>
          <p:cNvGrpSpPr/>
          <p:nvPr/>
        </p:nvGrpSpPr>
        <p:grpSpPr>
          <a:xfrm>
            <a:off x="7111340" y="3390912"/>
            <a:ext cx="807779" cy="298052"/>
            <a:chOff x="4745897" y="1159023"/>
            <a:chExt cx="715537" cy="298052"/>
          </a:xfrm>
        </p:grpSpPr>
        <p:pic>
          <p:nvPicPr>
            <p:cNvPr id="71" name="Graphique 70" descr="Épingle avec un remplissage uni">
              <a:extLst>
                <a:ext uri="{FF2B5EF4-FFF2-40B4-BE49-F238E27FC236}">
                  <a16:creationId xmlns:a16="http://schemas.microsoft.com/office/drawing/2014/main" id="{FED139B6-753F-408F-B198-AD89EFB04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5209434" y="1159023"/>
              <a:ext cx="252000" cy="252000"/>
            </a:xfrm>
            <a:prstGeom prst="rect">
              <a:avLst/>
            </a:prstGeom>
          </p:spPr>
        </p:pic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98E87A88-0880-431A-B428-D6CDBB0D8238}"/>
                </a:ext>
              </a:extLst>
            </p:cNvPr>
            <p:cNvSpPr txBox="1"/>
            <p:nvPr/>
          </p:nvSpPr>
          <p:spPr>
            <a:xfrm>
              <a:off x="4745897" y="1180076"/>
              <a:ext cx="541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ED7D31"/>
                  </a:solidFill>
                </a:rPr>
                <a:t>17.06</a:t>
              </a:r>
            </a:p>
          </p:txBody>
        </p:sp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38EDEF4B-631A-4195-A58E-8F8C569036F7}"/>
              </a:ext>
            </a:extLst>
          </p:cNvPr>
          <p:cNvGrpSpPr/>
          <p:nvPr/>
        </p:nvGrpSpPr>
        <p:grpSpPr>
          <a:xfrm>
            <a:off x="7807625" y="4107315"/>
            <a:ext cx="807779" cy="298052"/>
            <a:chOff x="4745897" y="1159023"/>
            <a:chExt cx="715537" cy="298052"/>
          </a:xfrm>
        </p:grpSpPr>
        <p:pic>
          <p:nvPicPr>
            <p:cNvPr id="74" name="Graphique 73" descr="Épingle avec un remplissage uni">
              <a:extLst>
                <a:ext uri="{FF2B5EF4-FFF2-40B4-BE49-F238E27FC236}">
                  <a16:creationId xmlns:a16="http://schemas.microsoft.com/office/drawing/2014/main" id="{41F88E70-5E40-4EF5-847E-7CB38D07FB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5209434" y="1159023"/>
              <a:ext cx="252000" cy="252000"/>
            </a:xfrm>
            <a:prstGeom prst="rect">
              <a:avLst/>
            </a:prstGeom>
          </p:spPr>
        </p:pic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752DD85F-E59F-4D83-B9A1-C5613EC527F1}"/>
                </a:ext>
              </a:extLst>
            </p:cNvPr>
            <p:cNvSpPr txBox="1"/>
            <p:nvPr/>
          </p:nvSpPr>
          <p:spPr>
            <a:xfrm>
              <a:off x="4745897" y="1180076"/>
              <a:ext cx="541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ED7D31"/>
                  </a:solidFill>
                </a:rPr>
                <a:t>22.07</a:t>
              </a:r>
            </a:p>
          </p:txBody>
        </p:sp>
      </p:grp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42FBE9FA-FF7B-4939-A195-98ECE84E647D}"/>
              </a:ext>
            </a:extLst>
          </p:cNvPr>
          <p:cNvGrpSpPr/>
          <p:nvPr/>
        </p:nvGrpSpPr>
        <p:grpSpPr>
          <a:xfrm>
            <a:off x="8735912" y="4657213"/>
            <a:ext cx="807779" cy="298052"/>
            <a:chOff x="4745897" y="1159023"/>
            <a:chExt cx="715537" cy="298052"/>
          </a:xfrm>
        </p:grpSpPr>
        <p:pic>
          <p:nvPicPr>
            <p:cNvPr id="77" name="Graphique 76" descr="Épingle avec un remplissage uni">
              <a:extLst>
                <a:ext uri="{FF2B5EF4-FFF2-40B4-BE49-F238E27FC236}">
                  <a16:creationId xmlns:a16="http://schemas.microsoft.com/office/drawing/2014/main" id="{4D10F868-F1D7-459E-9D1B-EDBA790480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5209434" y="1159023"/>
              <a:ext cx="252000" cy="252000"/>
            </a:xfrm>
            <a:prstGeom prst="rect">
              <a:avLst/>
            </a:prstGeom>
          </p:spPr>
        </p:pic>
        <p:sp>
          <p:nvSpPr>
            <p:cNvPr id="78" name="ZoneTexte 77">
              <a:extLst>
                <a:ext uri="{FF2B5EF4-FFF2-40B4-BE49-F238E27FC236}">
                  <a16:creationId xmlns:a16="http://schemas.microsoft.com/office/drawing/2014/main" id="{F8DA9355-F426-406F-86C9-BBEBEC36A00D}"/>
                </a:ext>
              </a:extLst>
            </p:cNvPr>
            <p:cNvSpPr txBox="1"/>
            <p:nvPr/>
          </p:nvSpPr>
          <p:spPr>
            <a:xfrm>
              <a:off x="4745897" y="1180076"/>
              <a:ext cx="541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ED7D31"/>
                  </a:solidFill>
                </a:rPr>
                <a:t>09.09</a:t>
              </a:r>
            </a:p>
          </p:txBody>
        </p:sp>
      </p:grp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919D76A0-B6D8-4135-84C0-E029F7F0B38F}"/>
              </a:ext>
            </a:extLst>
          </p:cNvPr>
          <p:cNvGrpSpPr/>
          <p:nvPr/>
        </p:nvGrpSpPr>
        <p:grpSpPr>
          <a:xfrm>
            <a:off x="9939865" y="5215868"/>
            <a:ext cx="807779" cy="298052"/>
            <a:chOff x="4745897" y="1159023"/>
            <a:chExt cx="715537" cy="298052"/>
          </a:xfrm>
        </p:grpSpPr>
        <p:pic>
          <p:nvPicPr>
            <p:cNvPr id="80" name="Graphique 79" descr="Épingle avec un remplissage uni">
              <a:extLst>
                <a:ext uri="{FF2B5EF4-FFF2-40B4-BE49-F238E27FC236}">
                  <a16:creationId xmlns:a16="http://schemas.microsoft.com/office/drawing/2014/main" id="{33C5DFCF-67CB-4F98-9AED-4BB8BD9E21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5209434" y="1159023"/>
              <a:ext cx="252000" cy="252000"/>
            </a:xfrm>
            <a:prstGeom prst="rect">
              <a:avLst/>
            </a:prstGeom>
          </p:spPr>
        </p:pic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EDB82D76-1B78-456A-8BCB-B806CF8EEAF8}"/>
                </a:ext>
              </a:extLst>
            </p:cNvPr>
            <p:cNvSpPr txBox="1"/>
            <p:nvPr/>
          </p:nvSpPr>
          <p:spPr>
            <a:xfrm>
              <a:off x="4745897" y="1180076"/>
              <a:ext cx="541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ED7D31"/>
                  </a:solidFill>
                </a:rPr>
                <a:t>04.11</a:t>
              </a:r>
            </a:p>
          </p:txBody>
        </p:sp>
      </p:grp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90A46817-4B5C-4C0D-8B18-3C175130FA2D}"/>
              </a:ext>
            </a:extLst>
          </p:cNvPr>
          <p:cNvGrpSpPr/>
          <p:nvPr/>
        </p:nvGrpSpPr>
        <p:grpSpPr>
          <a:xfrm>
            <a:off x="10628070" y="5734395"/>
            <a:ext cx="807779" cy="298052"/>
            <a:chOff x="4745897" y="1159023"/>
            <a:chExt cx="715537" cy="298052"/>
          </a:xfrm>
        </p:grpSpPr>
        <p:pic>
          <p:nvPicPr>
            <p:cNvPr id="83" name="Graphique 82" descr="Épingle avec un remplissage uni">
              <a:extLst>
                <a:ext uri="{FF2B5EF4-FFF2-40B4-BE49-F238E27FC236}">
                  <a16:creationId xmlns:a16="http://schemas.microsoft.com/office/drawing/2014/main" id="{3BBE2F32-B655-44B3-BA05-8A85DE7EFB2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5209434" y="1159023"/>
              <a:ext cx="252000" cy="252000"/>
            </a:xfrm>
            <a:prstGeom prst="rect">
              <a:avLst/>
            </a:prstGeom>
          </p:spPr>
        </p:pic>
        <p:sp>
          <p:nvSpPr>
            <p:cNvPr id="84" name="ZoneTexte 83">
              <a:extLst>
                <a:ext uri="{FF2B5EF4-FFF2-40B4-BE49-F238E27FC236}">
                  <a16:creationId xmlns:a16="http://schemas.microsoft.com/office/drawing/2014/main" id="{56BD6BC7-4454-431D-BEDD-BAB9951553F7}"/>
                </a:ext>
              </a:extLst>
            </p:cNvPr>
            <p:cNvSpPr txBox="1"/>
            <p:nvPr/>
          </p:nvSpPr>
          <p:spPr>
            <a:xfrm>
              <a:off x="4745897" y="1180076"/>
              <a:ext cx="541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dirty="0">
                  <a:solidFill>
                    <a:srgbClr val="ED7D31"/>
                  </a:solidFill>
                </a:rPr>
                <a:t>09.12</a:t>
              </a:r>
            </a:p>
          </p:txBody>
        </p:sp>
      </p:grpSp>
      <p:pic>
        <p:nvPicPr>
          <p:cNvPr id="98" name="Graphique 97" descr="Ampoule et engrenage avec un remplissage uni">
            <a:extLst>
              <a:ext uri="{FF2B5EF4-FFF2-40B4-BE49-F238E27FC236}">
                <a16:creationId xmlns:a16="http://schemas.microsoft.com/office/drawing/2014/main" id="{D3934A6A-5FFC-4B0F-AE01-AE1EFBDDFBBB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00074" y="1900872"/>
            <a:ext cx="252000" cy="252000"/>
          </a:xfrm>
          <a:prstGeom prst="rect">
            <a:avLst/>
          </a:prstGeom>
        </p:spPr>
      </p:pic>
      <p:pic>
        <p:nvPicPr>
          <p:cNvPr id="100" name="Graphique 99" descr="Mille avec un remplissage uni">
            <a:extLst>
              <a:ext uri="{FF2B5EF4-FFF2-40B4-BE49-F238E27FC236}">
                <a16:creationId xmlns:a16="http://schemas.microsoft.com/office/drawing/2014/main" id="{E817F92D-9F3E-4247-8036-0763FF2A1B85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95541" y="1900872"/>
            <a:ext cx="252000" cy="252000"/>
          </a:xfrm>
          <a:prstGeom prst="rect">
            <a:avLst/>
          </a:prstGeom>
        </p:spPr>
      </p:pic>
      <p:cxnSp>
        <p:nvCxnSpPr>
          <p:cNvPr id="106" name="AutoShape 61">
            <a:extLst>
              <a:ext uri="{FF2B5EF4-FFF2-40B4-BE49-F238E27FC236}">
                <a16:creationId xmlns:a16="http://schemas.microsoft.com/office/drawing/2014/main" id="{6309E782-6A52-4C86-A808-3A79617C499B}"/>
              </a:ext>
            </a:extLst>
          </p:cNvPr>
          <p:cNvCxnSpPr>
            <a:cxnSpLocks noChangeShapeType="1"/>
            <a:stCxn id="107" idx="3"/>
            <a:endCxn id="108" idx="1"/>
          </p:cNvCxnSpPr>
          <p:nvPr/>
        </p:nvCxnSpPr>
        <p:spPr bwMode="auto">
          <a:xfrm>
            <a:off x="5630763" y="2542609"/>
            <a:ext cx="348254" cy="0"/>
          </a:xfrm>
          <a:prstGeom prst="straightConnector1">
            <a:avLst/>
          </a:prstGeom>
          <a:noFill/>
          <a:ln w="19050">
            <a:solidFill>
              <a:schemeClr val="accent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7" name="Graphique 106" descr="Ampoule et engrenage avec un remplissage uni">
            <a:extLst>
              <a:ext uri="{FF2B5EF4-FFF2-40B4-BE49-F238E27FC236}">
                <a16:creationId xmlns:a16="http://schemas.microsoft.com/office/drawing/2014/main" id="{92A71334-B7FF-4B39-8080-F032614ECEC4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78763" y="2416609"/>
            <a:ext cx="252000" cy="252000"/>
          </a:xfrm>
          <a:prstGeom prst="rect">
            <a:avLst/>
          </a:prstGeom>
        </p:spPr>
      </p:pic>
      <p:pic>
        <p:nvPicPr>
          <p:cNvPr id="108" name="Graphique 107" descr="Mille avec un remplissage uni">
            <a:extLst>
              <a:ext uri="{FF2B5EF4-FFF2-40B4-BE49-F238E27FC236}">
                <a16:creationId xmlns:a16="http://schemas.microsoft.com/office/drawing/2014/main" id="{95490DD5-3D71-4AE8-95D3-A11C428E6543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79017" y="2416609"/>
            <a:ext cx="252000" cy="252000"/>
          </a:xfrm>
          <a:prstGeom prst="rect">
            <a:avLst/>
          </a:prstGeom>
        </p:spPr>
      </p:pic>
      <p:cxnSp>
        <p:nvCxnSpPr>
          <p:cNvPr id="111" name="AutoShape 61">
            <a:extLst>
              <a:ext uri="{FF2B5EF4-FFF2-40B4-BE49-F238E27FC236}">
                <a16:creationId xmlns:a16="http://schemas.microsoft.com/office/drawing/2014/main" id="{13F3B89F-F6B2-4D0D-BE5B-ED21ADB700E1}"/>
              </a:ext>
            </a:extLst>
          </p:cNvPr>
          <p:cNvCxnSpPr>
            <a:cxnSpLocks noChangeShapeType="1"/>
            <a:stCxn id="112" idx="3"/>
            <a:endCxn id="113" idx="1"/>
          </p:cNvCxnSpPr>
          <p:nvPr/>
        </p:nvCxnSpPr>
        <p:spPr bwMode="auto">
          <a:xfrm>
            <a:off x="6226722" y="3033314"/>
            <a:ext cx="419695" cy="0"/>
          </a:xfrm>
          <a:prstGeom prst="straightConnector1">
            <a:avLst/>
          </a:prstGeom>
          <a:noFill/>
          <a:ln w="19050">
            <a:solidFill>
              <a:schemeClr val="accent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12" name="Graphique 111" descr="Ampoule et engrenage avec un remplissage uni">
            <a:extLst>
              <a:ext uri="{FF2B5EF4-FFF2-40B4-BE49-F238E27FC236}">
                <a16:creationId xmlns:a16="http://schemas.microsoft.com/office/drawing/2014/main" id="{E62F56C4-586B-4898-A875-62C829EFAAEA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74722" y="2907314"/>
            <a:ext cx="252000" cy="252000"/>
          </a:xfrm>
          <a:prstGeom prst="rect">
            <a:avLst/>
          </a:prstGeom>
        </p:spPr>
      </p:pic>
      <p:pic>
        <p:nvPicPr>
          <p:cNvPr id="113" name="Graphique 112" descr="Mille avec un remplissage uni">
            <a:extLst>
              <a:ext uri="{FF2B5EF4-FFF2-40B4-BE49-F238E27FC236}">
                <a16:creationId xmlns:a16="http://schemas.microsoft.com/office/drawing/2014/main" id="{9FE1EDDA-2654-43FF-8A2C-1348F81C7653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646417" y="2907314"/>
            <a:ext cx="252000" cy="252000"/>
          </a:xfrm>
          <a:prstGeom prst="rect">
            <a:avLst/>
          </a:prstGeom>
        </p:spPr>
      </p:pic>
      <p:cxnSp>
        <p:nvCxnSpPr>
          <p:cNvPr id="114" name="AutoShape 61">
            <a:extLst>
              <a:ext uri="{FF2B5EF4-FFF2-40B4-BE49-F238E27FC236}">
                <a16:creationId xmlns:a16="http://schemas.microsoft.com/office/drawing/2014/main" id="{A9B322B2-A1C9-4669-ABA0-96D368C2BC24}"/>
              </a:ext>
            </a:extLst>
          </p:cNvPr>
          <p:cNvCxnSpPr>
            <a:cxnSpLocks noChangeShapeType="1"/>
            <a:stCxn id="115" idx="3"/>
            <a:endCxn id="116" idx="1"/>
          </p:cNvCxnSpPr>
          <p:nvPr/>
        </p:nvCxnSpPr>
        <p:spPr bwMode="auto">
          <a:xfrm>
            <a:off x="6904708" y="3743714"/>
            <a:ext cx="638773" cy="0"/>
          </a:xfrm>
          <a:prstGeom prst="straightConnector1">
            <a:avLst/>
          </a:prstGeom>
          <a:noFill/>
          <a:ln w="19050">
            <a:solidFill>
              <a:schemeClr val="accent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15" name="Graphique 114" descr="Ampoule et engrenage avec un remplissage uni">
            <a:extLst>
              <a:ext uri="{FF2B5EF4-FFF2-40B4-BE49-F238E27FC236}">
                <a16:creationId xmlns:a16="http://schemas.microsoft.com/office/drawing/2014/main" id="{3505CD07-E3F1-4B6E-9274-516C106777E3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52708" y="3617714"/>
            <a:ext cx="252000" cy="252000"/>
          </a:xfrm>
          <a:prstGeom prst="rect">
            <a:avLst/>
          </a:prstGeom>
        </p:spPr>
      </p:pic>
      <p:pic>
        <p:nvPicPr>
          <p:cNvPr id="116" name="Graphique 115" descr="Mille avec un remplissage uni">
            <a:extLst>
              <a:ext uri="{FF2B5EF4-FFF2-40B4-BE49-F238E27FC236}">
                <a16:creationId xmlns:a16="http://schemas.microsoft.com/office/drawing/2014/main" id="{9CF862CE-45C4-4844-9684-5C9F2F10BA87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43481" y="3617714"/>
            <a:ext cx="252000" cy="252000"/>
          </a:xfrm>
          <a:prstGeom prst="rect">
            <a:avLst/>
          </a:prstGeom>
        </p:spPr>
      </p:pic>
      <p:cxnSp>
        <p:nvCxnSpPr>
          <p:cNvPr id="117" name="AutoShape 61">
            <a:extLst>
              <a:ext uri="{FF2B5EF4-FFF2-40B4-BE49-F238E27FC236}">
                <a16:creationId xmlns:a16="http://schemas.microsoft.com/office/drawing/2014/main" id="{1DD286BF-BF5F-4968-B8A7-6B18F5519E06}"/>
              </a:ext>
            </a:extLst>
          </p:cNvPr>
          <p:cNvCxnSpPr>
            <a:cxnSpLocks noChangeShapeType="1"/>
            <a:stCxn id="118" idx="3"/>
            <a:endCxn id="119" idx="1"/>
          </p:cNvCxnSpPr>
          <p:nvPr/>
        </p:nvCxnSpPr>
        <p:spPr bwMode="auto">
          <a:xfrm>
            <a:off x="7814831" y="4464289"/>
            <a:ext cx="457797" cy="0"/>
          </a:xfrm>
          <a:prstGeom prst="straightConnector1">
            <a:avLst/>
          </a:prstGeom>
          <a:noFill/>
          <a:ln w="19050">
            <a:solidFill>
              <a:schemeClr val="accent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18" name="Graphique 117" descr="Ampoule et engrenage avec un remplissage uni">
            <a:extLst>
              <a:ext uri="{FF2B5EF4-FFF2-40B4-BE49-F238E27FC236}">
                <a16:creationId xmlns:a16="http://schemas.microsoft.com/office/drawing/2014/main" id="{0FA4887B-85BB-479E-B5E9-A1D92F7AB4FE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62831" y="4338289"/>
            <a:ext cx="252000" cy="252000"/>
          </a:xfrm>
          <a:prstGeom prst="rect">
            <a:avLst/>
          </a:prstGeom>
        </p:spPr>
      </p:pic>
      <p:pic>
        <p:nvPicPr>
          <p:cNvPr id="119" name="Graphique 118" descr="Mille avec un remplissage uni">
            <a:extLst>
              <a:ext uri="{FF2B5EF4-FFF2-40B4-BE49-F238E27FC236}">
                <a16:creationId xmlns:a16="http://schemas.microsoft.com/office/drawing/2014/main" id="{E2B2ADED-CAEC-4EE6-A75F-A6DA452CF8B5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272628" y="4338289"/>
            <a:ext cx="252000" cy="252000"/>
          </a:xfrm>
          <a:prstGeom prst="rect">
            <a:avLst/>
          </a:prstGeom>
        </p:spPr>
      </p:pic>
      <p:cxnSp>
        <p:nvCxnSpPr>
          <p:cNvPr id="120" name="AutoShape 61">
            <a:extLst>
              <a:ext uri="{FF2B5EF4-FFF2-40B4-BE49-F238E27FC236}">
                <a16:creationId xmlns:a16="http://schemas.microsoft.com/office/drawing/2014/main" id="{4DF86C70-0CAC-4317-AA9D-74D79000FB2E}"/>
              </a:ext>
            </a:extLst>
          </p:cNvPr>
          <p:cNvCxnSpPr>
            <a:cxnSpLocks noChangeShapeType="1"/>
            <a:stCxn id="121" idx="3"/>
            <a:endCxn id="122" idx="1"/>
          </p:cNvCxnSpPr>
          <p:nvPr/>
        </p:nvCxnSpPr>
        <p:spPr bwMode="auto">
          <a:xfrm>
            <a:off x="8526849" y="5005160"/>
            <a:ext cx="688782" cy="0"/>
          </a:xfrm>
          <a:prstGeom prst="straightConnector1">
            <a:avLst/>
          </a:prstGeom>
          <a:noFill/>
          <a:ln w="19050">
            <a:solidFill>
              <a:schemeClr val="accent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1" name="Graphique 120" descr="Ampoule et engrenage avec un remplissage uni">
            <a:extLst>
              <a:ext uri="{FF2B5EF4-FFF2-40B4-BE49-F238E27FC236}">
                <a16:creationId xmlns:a16="http://schemas.microsoft.com/office/drawing/2014/main" id="{CA7BD32B-1249-4496-AE9A-D1937E594F9E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74849" y="4879160"/>
            <a:ext cx="252000" cy="252000"/>
          </a:xfrm>
          <a:prstGeom prst="rect">
            <a:avLst/>
          </a:prstGeom>
        </p:spPr>
      </p:pic>
      <p:pic>
        <p:nvPicPr>
          <p:cNvPr id="122" name="Graphique 121" descr="Mille avec un remplissage uni">
            <a:extLst>
              <a:ext uri="{FF2B5EF4-FFF2-40B4-BE49-F238E27FC236}">
                <a16:creationId xmlns:a16="http://schemas.microsoft.com/office/drawing/2014/main" id="{70D0D67F-CF45-400C-A0D9-27C675808268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215631" y="4879160"/>
            <a:ext cx="252000" cy="252000"/>
          </a:xfrm>
          <a:prstGeom prst="rect">
            <a:avLst/>
          </a:prstGeom>
        </p:spPr>
      </p:pic>
      <p:cxnSp>
        <p:nvCxnSpPr>
          <p:cNvPr id="123" name="AutoShape 61">
            <a:extLst>
              <a:ext uri="{FF2B5EF4-FFF2-40B4-BE49-F238E27FC236}">
                <a16:creationId xmlns:a16="http://schemas.microsoft.com/office/drawing/2014/main" id="{C274B58E-AD14-4D45-BF91-24A6CE8CA789}"/>
              </a:ext>
            </a:extLst>
          </p:cNvPr>
          <p:cNvCxnSpPr>
            <a:cxnSpLocks noChangeShapeType="1"/>
            <a:stCxn id="124" idx="3"/>
            <a:endCxn id="125" idx="1"/>
          </p:cNvCxnSpPr>
          <p:nvPr/>
        </p:nvCxnSpPr>
        <p:spPr bwMode="auto">
          <a:xfrm>
            <a:off x="9474847" y="5568695"/>
            <a:ext cx="910241" cy="0"/>
          </a:xfrm>
          <a:prstGeom prst="straightConnector1">
            <a:avLst/>
          </a:prstGeom>
          <a:noFill/>
          <a:ln w="19050">
            <a:solidFill>
              <a:schemeClr val="accent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4" name="Graphique 123" descr="Ampoule et engrenage avec un remplissage uni">
            <a:extLst>
              <a:ext uri="{FF2B5EF4-FFF2-40B4-BE49-F238E27FC236}">
                <a16:creationId xmlns:a16="http://schemas.microsoft.com/office/drawing/2014/main" id="{A82C4985-14AE-4898-B676-34DD3622B392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22847" y="5442695"/>
            <a:ext cx="252000" cy="252000"/>
          </a:xfrm>
          <a:prstGeom prst="rect">
            <a:avLst/>
          </a:prstGeom>
        </p:spPr>
      </p:pic>
      <p:pic>
        <p:nvPicPr>
          <p:cNvPr id="125" name="Graphique 124" descr="Mille avec un remplissage uni">
            <a:extLst>
              <a:ext uri="{FF2B5EF4-FFF2-40B4-BE49-F238E27FC236}">
                <a16:creationId xmlns:a16="http://schemas.microsoft.com/office/drawing/2014/main" id="{289C2130-C988-44D6-8679-595732AED43D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385088" y="5442695"/>
            <a:ext cx="252000" cy="252000"/>
          </a:xfrm>
          <a:prstGeom prst="rect">
            <a:avLst/>
          </a:prstGeom>
        </p:spPr>
      </p:pic>
      <p:cxnSp>
        <p:nvCxnSpPr>
          <p:cNvPr id="126" name="AutoShape 61">
            <a:extLst>
              <a:ext uri="{FF2B5EF4-FFF2-40B4-BE49-F238E27FC236}">
                <a16:creationId xmlns:a16="http://schemas.microsoft.com/office/drawing/2014/main" id="{DE17C177-379E-4C36-8938-7853297D4BC0}"/>
              </a:ext>
            </a:extLst>
          </p:cNvPr>
          <p:cNvCxnSpPr>
            <a:cxnSpLocks noChangeShapeType="1"/>
            <a:stCxn id="127" idx="3"/>
            <a:endCxn id="128" idx="1"/>
          </p:cNvCxnSpPr>
          <p:nvPr/>
        </p:nvCxnSpPr>
        <p:spPr bwMode="auto">
          <a:xfrm>
            <a:off x="10651326" y="6102175"/>
            <a:ext cx="424460" cy="0"/>
          </a:xfrm>
          <a:prstGeom prst="straightConnector1">
            <a:avLst/>
          </a:prstGeom>
          <a:noFill/>
          <a:ln w="19050">
            <a:solidFill>
              <a:schemeClr val="accent6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7" name="Graphique 126" descr="Ampoule et engrenage avec un remplissage uni">
            <a:extLst>
              <a:ext uri="{FF2B5EF4-FFF2-40B4-BE49-F238E27FC236}">
                <a16:creationId xmlns:a16="http://schemas.microsoft.com/office/drawing/2014/main" id="{40A6BBC9-D984-40AE-A642-DFE7D41C831C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99326" y="5976175"/>
            <a:ext cx="252000" cy="252000"/>
          </a:xfrm>
          <a:prstGeom prst="rect">
            <a:avLst/>
          </a:prstGeom>
        </p:spPr>
      </p:pic>
      <p:pic>
        <p:nvPicPr>
          <p:cNvPr id="128" name="Graphique 127" descr="Mille avec un remplissage uni">
            <a:extLst>
              <a:ext uri="{FF2B5EF4-FFF2-40B4-BE49-F238E27FC236}">
                <a16:creationId xmlns:a16="http://schemas.microsoft.com/office/drawing/2014/main" id="{BB4E3642-99E9-423D-9D67-6A05CE2BBC9D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075786" y="5976175"/>
            <a:ext cx="252000" cy="252000"/>
          </a:xfrm>
          <a:prstGeom prst="rect">
            <a:avLst/>
          </a:prstGeom>
        </p:spPr>
      </p:pic>
      <p:sp>
        <p:nvSpPr>
          <p:cNvPr id="87" name="Espace réservé au contenu 15">
            <a:extLst>
              <a:ext uri="{FF2B5EF4-FFF2-40B4-BE49-F238E27FC236}">
                <a16:creationId xmlns:a16="http://schemas.microsoft.com/office/drawing/2014/main" id="{D31A66CB-94EB-43D4-A6F4-E6D4B2BCCA4D}"/>
              </a:ext>
            </a:extLst>
          </p:cNvPr>
          <p:cNvSpPr txBox="1">
            <a:spLocks/>
          </p:cNvSpPr>
          <p:nvPr/>
        </p:nvSpPr>
        <p:spPr>
          <a:xfrm>
            <a:off x="1875949" y="174171"/>
            <a:ext cx="2377440" cy="840230"/>
          </a:xfrm>
          <a:prstGeom prst="rect">
            <a:avLst/>
          </a:prstGeom>
        </p:spPr>
        <p:txBody>
          <a:bodyPr vert="horz" wrap="square" lIns="146304" tIns="45720" rIns="146304" bIns="45720" rtlCol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5400" b="1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marL="0" indent="0" algn="ctr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b="1">
                <a:solidFill>
                  <a:schemeClr val="tx2"/>
                </a:solidFill>
              </a:defRPr>
            </a:lvl3pPr>
            <a:lvl4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0" indent="0" algn="ctr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fr-FR" dirty="0"/>
              <a:t>1</a:t>
            </a:r>
          </a:p>
        </p:txBody>
      </p:sp>
      <p:sp>
        <p:nvSpPr>
          <p:cNvPr id="88" name="Espace réservé au texte 20">
            <a:extLst>
              <a:ext uri="{FF2B5EF4-FFF2-40B4-BE49-F238E27FC236}">
                <a16:creationId xmlns:a16="http://schemas.microsoft.com/office/drawing/2014/main" id="{58AAE54D-A7E6-47F5-BC03-96B722ECB3C9}"/>
              </a:ext>
            </a:extLst>
          </p:cNvPr>
          <p:cNvSpPr txBox="1">
            <a:spLocks/>
          </p:cNvSpPr>
          <p:nvPr/>
        </p:nvSpPr>
        <p:spPr>
          <a:xfrm>
            <a:off x="3665764" y="294450"/>
            <a:ext cx="8163161" cy="59093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j-lt"/>
              </a:defRPr>
            </a:lvl1pPr>
            <a:lvl2pPr marL="0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 marL="0" indent="0" algn="ctr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>
                <a:solidFill>
                  <a:schemeClr val="tx2"/>
                </a:solidFill>
              </a:defRPr>
            </a:lvl3pPr>
            <a:lvl4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0" indent="0" algn="ctr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fr-FR" dirty="0"/>
              <a:t>Comment créer et suivre ce planning ?</a:t>
            </a:r>
          </a:p>
        </p:txBody>
      </p:sp>
    </p:spTree>
    <p:extLst>
      <p:ext uri="{BB962C8B-B14F-4D97-AF65-F5344CB8AC3E}">
        <p14:creationId xmlns:p14="http://schemas.microsoft.com/office/powerpoint/2010/main" val="3981790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numéro de diapositive 1"/>
          <p:cNvSpPr>
            <a:spLocks noGrp="1"/>
          </p:cNvSpPr>
          <p:nvPr>
            <p:ph type="sldNum" sz="quarter" idx="4"/>
          </p:nvPr>
        </p:nvSpPr>
        <p:spPr>
          <a:xfrm>
            <a:off x="11814411" y="6484937"/>
            <a:ext cx="387743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fr-FR" sz="1200" smtClean="0"/>
              <a:pPr rtl="0"/>
              <a:t>14</a:t>
            </a:fld>
            <a:endParaRPr lang="fr-FR" sz="1200"/>
          </a:p>
        </p:txBody>
      </p:sp>
      <p:sp>
        <p:nvSpPr>
          <p:cNvPr id="16" name="Espace réservé au contenu 15"/>
          <p:cNvSpPr>
            <a:spLocks noGrp="1"/>
          </p:cNvSpPr>
          <p:nvPr>
            <p:ph idx="18"/>
          </p:nvPr>
        </p:nvSpPr>
        <p:spPr>
          <a:xfrm>
            <a:off x="1875949" y="174171"/>
            <a:ext cx="2377440" cy="840230"/>
          </a:xfrm>
        </p:spPr>
        <p:txBody>
          <a:bodyPr rtlCol="0"/>
          <a:lstStyle/>
          <a:p>
            <a:pPr rtl="0"/>
            <a:r>
              <a:rPr lang="fr-FR" dirty="0"/>
              <a:t>2</a:t>
            </a:r>
          </a:p>
        </p:txBody>
      </p:sp>
      <p:sp>
        <p:nvSpPr>
          <p:cNvPr id="21" name="Espace réservé au texte 20"/>
          <p:cNvSpPr>
            <a:spLocks noGrp="1"/>
          </p:cNvSpPr>
          <p:nvPr>
            <p:ph type="body" sz="quarter" idx="19"/>
          </p:nvPr>
        </p:nvSpPr>
        <p:spPr>
          <a:xfrm>
            <a:off x="3265714" y="294450"/>
            <a:ext cx="7445829" cy="1089529"/>
          </a:xfrm>
        </p:spPr>
        <p:txBody>
          <a:bodyPr rtlCol="0"/>
          <a:lstStyle/>
          <a:p>
            <a:pPr rtl="0"/>
            <a:r>
              <a:rPr lang="fr-FR" dirty="0"/>
              <a:t>Planifier de terminer avant le 16.12</a:t>
            </a:r>
          </a:p>
        </p:txBody>
      </p:sp>
      <p:pic>
        <p:nvPicPr>
          <p:cNvPr id="6" name="Image 5" descr="Une image contenant extérieur, ciel, nature, neige&#10;&#10;Description générée automatiquement">
            <a:extLst>
              <a:ext uri="{FF2B5EF4-FFF2-40B4-BE49-F238E27FC236}">
                <a16:creationId xmlns:a16="http://schemas.microsoft.com/office/drawing/2014/main" id="{5678F4C5-34FF-4F8C-B3B6-1AB5BD4908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15" b="41910"/>
          <a:stretch/>
        </p:blipFill>
        <p:spPr>
          <a:xfrm>
            <a:off x="0" y="4172176"/>
            <a:ext cx="12192000" cy="268582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12983ED9-5863-4AA4-A6DB-F9902D611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2694" y="2111760"/>
            <a:ext cx="10806611" cy="1874540"/>
          </a:xfrm>
          <a:prstGeom prst="rect">
            <a:avLst/>
          </a:prstGeom>
          <a:ln>
            <a:noFill/>
          </a:ln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D9018DF2-674D-4200-B724-B1FA74BA49E9}"/>
              </a:ext>
            </a:extLst>
          </p:cNvPr>
          <p:cNvSpPr txBox="1"/>
          <p:nvPr/>
        </p:nvSpPr>
        <p:spPr>
          <a:xfrm>
            <a:off x="4382570" y="1159518"/>
            <a:ext cx="115212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>
                <a:solidFill>
                  <a:srgbClr val="ED7D31"/>
                </a:solidFill>
              </a:rPr>
              <a:t>Heures OC x 2</a:t>
            </a:r>
          </a:p>
          <a:p>
            <a:r>
              <a:rPr lang="fr-FR" sz="1100" b="1" dirty="0">
                <a:solidFill>
                  <a:srgbClr val="ED7D31"/>
                </a:solidFill>
              </a:rPr>
              <a:t>+ marge 35h x 41,6 semaines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7803BE7-B85A-4758-A463-113E9DADB348}"/>
              </a:ext>
            </a:extLst>
          </p:cNvPr>
          <p:cNvSpPr txBox="1"/>
          <p:nvPr/>
        </p:nvSpPr>
        <p:spPr>
          <a:xfrm>
            <a:off x="7451255" y="1150644"/>
            <a:ext cx="145279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>
                <a:solidFill>
                  <a:srgbClr val="ED7D31"/>
                </a:solidFill>
              </a:rPr>
              <a:t>Dates estimatives des soutenances</a:t>
            </a:r>
          </a:p>
          <a:p>
            <a:r>
              <a:rPr lang="fr-FR" sz="1100" b="1" dirty="0">
                <a:solidFill>
                  <a:srgbClr val="ED7D31"/>
                </a:solidFill>
              </a:rPr>
              <a:t>(Vendredi)</a:t>
            </a:r>
          </a:p>
        </p:txBody>
      </p:sp>
      <p:pic>
        <p:nvPicPr>
          <p:cNvPr id="14" name="Graphique 13" descr="Ligne fléchée : faire pivoter à droite avec un remplissage uni">
            <a:extLst>
              <a:ext uri="{FF2B5EF4-FFF2-40B4-BE49-F238E27FC236}">
                <a16:creationId xmlns:a16="http://schemas.microsoft.com/office/drawing/2014/main" id="{BF970868-8AC2-4D66-83BC-B429108D15C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444045">
            <a:off x="3966757" y="1659582"/>
            <a:ext cx="510746" cy="530110"/>
          </a:xfrm>
          <a:prstGeom prst="rect">
            <a:avLst/>
          </a:prstGeom>
        </p:spPr>
      </p:pic>
      <p:pic>
        <p:nvPicPr>
          <p:cNvPr id="15" name="Graphique 14" descr="Épingle avec un remplissage uni">
            <a:extLst>
              <a:ext uri="{FF2B5EF4-FFF2-40B4-BE49-F238E27FC236}">
                <a16:creationId xmlns:a16="http://schemas.microsoft.com/office/drawing/2014/main" id="{2B8A5859-4344-4842-89EF-6F822B2CE459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8607616" y="1220004"/>
            <a:ext cx="491836" cy="491836"/>
          </a:xfrm>
          <a:prstGeom prst="rect">
            <a:avLst/>
          </a:prstGeom>
        </p:spPr>
      </p:pic>
      <p:sp>
        <p:nvSpPr>
          <p:cNvPr id="17" name="Accolade fermante 16">
            <a:extLst>
              <a:ext uri="{FF2B5EF4-FFF2-40B4-BE49-F238E27FC236}">
                <a16:creationId xmlns:a16="http://schemas.microsoft.com/office/drawing/2014/main" id="{69DDC2C6-E176-4526-BC69-DC921610B0A4}"/>
              </a:ext>
            </a:extLst>
          </p:cNvPr>
          <p:cNvSpPr/>
          <p:nvPr/>
        </p:nvSpPr>
        <p:spPr>
          <a:xfrm rot="16200000" flipV="1">
            <a:off x="7371707" y="-987955"/>
            <a:ext cx="288032" cy="5904656"/>
          </a:xfrm>
          <a:prstGeom prst="rightBrace">
            <a:avLst/>
          </a:prstGeom>
          <a:noFill/>
          <a:ln w="28575" cap="flat">
            <a:solidFill>
              <a:srgbClr val="ED7D31"/>
            </a:solidFill>
            <a:prstDash val="solid"/>
            <a:miter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Graphique 17" descr="Ligne fléchée : incurvée sens des aiguilles d’une montre avec un remplissage uni">
            <a:extLst>
              <a:ext uri="{FF2B5EF4-FFF2-40B4-BE49-F238E27FC236}">
                <a16:creationId xmlns:a16="http://schemas.microsoft.com/office/drawing/2014/main" id="{5D3EC355-EED1-454C-BC43-B5E8A0683795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2207067" flipH="1">
            <a:off x="10479384" y="1590564"/>
            <a:ext cx="427958" cy="517010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8EB8CA64-3FB0-4857-A5C5-1C7D47EDE816}"/>
              </a:ext>
            </a:extLst>
          </p:cNvPr>
          <p:cNvSpPr txBox="1"/>
          <p:nvPr/>
        </p:nvSpPr>
        <p:spPr>
          <a:xfrm>
            <a:off x="10971048" y="1157361"/>
            <a:ext cx="122095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>
                <a:solidFill>
                  <a:srgbClr val="ED7D31"/>
                </a:solidFill>
              </a:rPr>
              <a:t>Limite du </a:t>
            </a:r>
          </a:p>
          <a:p>
            <a:r>
              <a:rPr lang="fr-FR" sz="1100" b="1" dirty="0">
                <a:solidFill>
                  <a:srgbClr val="ED7D31"/>
                </a:solidFill>
              </a:rPr>
              <a:t>rétroplanning</a:t>
            </a:r>
          </a:p>
          <a:p>
            <a:r>
              <a:rPr lang="fr-FR" sz="1100" b="1" dirty="0">
                <a:solidFill>
                  <a:srgbClr val="ED7D31"/>
                </a:solidFill>
              </a:rPr>
              <a:t>au 16.12.22</a:t>
            </a:r>
          </a:p>
        </p:txBody>
      </p:sp>
      <p:pic>
        <p:nvPicPr>
          <p:cNvPr id="20" name="Graphique 19" descr="Badge 1 contour">
            <a:extLst>
              <a:ext uri="{FF2B5EF4-FFF2-40B4-BE49-F238E27FC236}">
                <a16:creationId xmlns:a16="http://schemas.microsoft.com/office/drawing/2014/main" id="{24A69DB5-AC57-4B36-8122-970D52AF75F1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479212" y="1157752"/>
            <a:ext cx="491836" cy="491836"/>
          </a:xfrm>
          <a:prstGeom prst="rect">
            <a:avLst/>
          </a:prstGeom>
        </p:spPr>
      </p:pic>
      <p:pic>
        <p:nvPicPr>
          <p:cNvPr id="22" name="Graphique 21" descr="Badge contour">
            <a:extLst>
              <a:ext uri="{FF2B5EF4-FFF2-40B4-BE49-F238E27FC236}">
                <a16:creationId xmlns:a16="http://schemas.microsoft.com/office/drawing/2014/main" id="{CCFA00DB-1739-4E74-BE96-92C89F1F2876}"/>
              </a:ext>
            </a:extLst>
          </p:cNvPr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920851" y="1213002"/>
            <a:ext cx="491836" cy="491836"/>
          </a:xfrm>
          <a:prstGeom prst="rect">
            <a:avLst/>
          </a:prstGeom>
        </p:spPr>
      </p:pic>
      <p:pic>
        <p:nvPicPr>
          <p:cNvPr id="23" name="Graphique 22" descr="Badge 3 contour">
            <a:extLst>
              <a:ext uri="{FF2B5EF4-FFF2-40B4-BE49-F238E27FC236}">
                <a16:creationId xmlns:a16="http://schemas.microsoft.com/office/drawing/2014/main" id="{77958446-E7BF-4ABF-B22A-90448628C085}"/>
              </a:ext>
            </a:extLst>
          </p:cNvPr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023887" y="1227259"/>
            <a:ext cx="491836" cy="49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06458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a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fr-FR" smtClean="0"/>
              <a:pPr rtl="0"/>
              <a:t>15</a:t>
            </a:fld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-2882" y="0"/>
            <a:ext cx="12194882" cy="6858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rtl="0"/>
            <a:endParaRPr lang="fr-FR"/>
          </a:p>
        </p:txBody>
      </p:sp>
      <p:sp>
        <p:nvSpPr>
          <p:cNvPr id="71" name="Espace réservé du texte 70"/>
          <p:cNvSpPr>
            <a:spLocks noGrp="1"/>
          </p:cNvSpPr>
          <p:nvPr>
            <p:ph type="body" sz="quarter" idx="19"/>
          </p:nvPr>
        </p:nvSpPr>
        <p:spPr>
          <a:xfrm>
            <a:off x="304800" y="1203100"/>
            <a:ext cx="5875734" cy="1217769"/>
          </a:xfrm>
        </p:spPr>
        <p:txBody>
          <a:bodyPr rtlCol="0"/>
          <a:lstStyle/>
          <a:p>
            <a:pPr rtl="0"/>
            <a:r>
              <a:rPr lang="fr-FR" dirty="0">
                <a:solidFill>
                  <a:schemeClr val="bg1"/>
                </a:solidFill>
              </a:rPr>
              <a:t>Arbitrer et suivre les actions</a:t>
            </a:r>
          </a:p>
          <a:p>
            <a:pPr rtl="0"/>
            <a:r>
              <a:rPr lang="fr-FR" dirty="0">
                <a:solidFill>
                  <a:schemeClr val="bg1"/>
                </a:solidFill>
              </a:rPr>
              <a:t>Cours &amp; Projet</a:t>
            </a:r>
          </a:p>
        </p:txBody>
      </p:sp>
      <p:sp>
        <p:nvSpPr>
          <p:cNvPr id="14" name="Espace réservé au contenu 15">
            <a:extLst>
              <a:ext uri="{FF2B5EF4-FFF2-40B4-BE49-F238E27FC236}">
                <a16:creationId xmlns:a16="http://schemas.microsoft.com/office/drawing/2014/main" id="{27EDC698-7216-42CE-8A80-7AEEFFE4241B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875949" y="174171"/>
            <a:ext cx="2377440" cy="840230"/>
          </a:xfrm>
        </p:spPr>
        <p:txBody>
          <a:bodyPr rtlCol="0"/>
          <a:lstStyle/>
          <a:p>
            <a:pPr rtl="0"/>
            <a:r>
              <a:rPr lang="fr-F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488226301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a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fr-FR" smtClean="0"/>
              <a:pPr rtl="0"/>
              <a:t>16</a:t>
            </a:fld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-2882" y="-12693"/>
            <a:ext cx="12194882" cy="1853293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65198" b="-2048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rtl="0"/>
            <a:endParaRPr lang="fr-FR"/>
          </a:p>
        </p:txBody>
      </p:sp>
      <p:sp>
        <p:nvSpPr>
          <p:cNvPr id="71" name="Espace réservé du texte 70"/>
          <p:cNvSpPr>
            <a:spLocks noGrp="1"/>
          </p:cNvSpPr>
          <p:nvPr>
            <p:ph type="body" sz="quarter" idx="19"/>
          </p:nvPr>
        </p:nvSpPr>
        <p:spPr>
          <a:xfrm>
            <a:off x="304800" y="1206729"/>
            <a:ext cx="5875734" cy="1217769"/>
          </a:xfrm>
        </p:spPr>
        <p:txBody>
          <a:bodyPr rtlCol="0"/>
          <a:lstStyle/>
          <a:p>
            <a:pPr rtl="0"/>
            <a:r>
              <a:rPr lang="fr-FR" dirty="0">
                <a:solidFill>
                  <a:schemeClr val="bg1"/>
                </a:solidFill>
              </a:rPr>
              <a:t>Arbitrer et suivre les actions</a:t>
            </a:r>
          </a:p>
          <a:p>
            <a:pPr rtl="0"/>
            <a:r>
              <a:rPr lang="fr-FR" dirty="0">
                <a:solidFill>
                  <a:schemeClr val="tx1"/>
                </a:solidFill>
              </a:rPr>
              <a:t>Cours &amp; Projet</a:t>
            </a:r>
          </a:p>
        </p:txBody>
      </p:sp>
      <p:sp>
        <p:nvSpPr>
          <p:cNvPr id="14" name="Espace réservé au contenu 15">
            <a:extLst>
              <a:ext uri="{FF2B5EF4-FFF2-40B4-BE49-F238E27FC236}">
                <a16:creationId xmlns:a16="http://schemas.microsoft.com/office/drawing/2014/main" id="{27EDC698-7216-42CE-8A80-7AEEFFE4241B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875949" y="174171"/>
            <a:ext cx="2377440" cy="840230"/>
          </a:xfrm>
        </p:spPr>
        <p:txBody>
          <a:bodyPr rtlCol="0"/>
          <a:lstStyle/>
          <a:p>
            <a:pPr rtl="0"/>
            <a:r>
              <a:rPr lang="fr-FR" dirty="0"/>
              <a:t>3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9BF253F-5D96-41A4-8DBA-BF9F06B19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697" y="2335298"/>
            <a:ext cx="10092605" cy="4440746"/>
          </a:xfrm>
          <a:prstGeom prst="rect">
            <a:avLst/>
          </a:prstGeom>
        </p:spPr>
      </p:pic>
      <p:pic>
        <p:nvPicPr>
          <p:cNvPr id="7" name="Graphique 6" descr="Ligne fléchée : incurvée sens des aiguilles d’une montre avec un remplissage uni">
            <a:extLst>
              <a:ext uri="{FF2B5EF4-FFF2-40B4-BE49-F238E27FC236}">
                <a16:creationId xmlns:a16="http://schemas.microsoft.com/office/drawing/2014/main" id="{FF8C0768-5535-4BA7-B337-A8678DD53E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741585" y="3604687"/>
            <a:ext cx="616224" cy="76944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93471232-9126-4164-A77F-FCD5EE2FA960}"/>
              </a:ext>
            </a:extLst>
          </p:cNvPr>
          <p:cNvSpPr txBox="1"/>
          <p:nvPr/>
        </p:nvSpPr>
        <p:spPr>
          <a:xfrm>
            <a:off x="583232" y="2827479"/>
            <a:ext cx="100811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>
                <a:solidFill>
                  <a:srgbClr val="ED7D31"/>
                </a:solidFill>
              </a:rPr>
              <a:t>Arbitrage :</a:t>
            </a:r>
          </a:p>
          <a:p>
            <a:r>
              <a:rPr lang="fr-FR" sz="1100" b="1" dirty="0">
                <a:solidFill>
                  <a:srgbClr val="ED7D31"/>
                </a:solidFill>
              </a:rPr>
              <a:t>ne passait pas dans le planning du P7</a:t>
            </a:r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A3C54FE3-2E30-47F3-9071-771641622D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163404" y="2739513"/>
            <a:ext cx="491836" cy="491836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4D89AABB-F1E6-4FD2-9951-8A5BDC5C54FC}"/>
              </a:ext>
            </a:extLst>
          </p:cNvPr>
          <p:cNvSpPr txBox="1"/>
          <p:nvPr/>
        </p:nvSpPr>
        <p:spPr>
          <a:xfrm>
            <a:off x="8964100" y="2929551"/>
            <a:ext cx="115212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>
                <a:solidFill>
                  <a:srgbClr val="ED7D31"/>
                </a:solidFill>
              </a:rPr>
              <a:t>Progression avec le statut  « terminé »</a:t>
            </a:r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6C69C28E-9E72-4A35-8346-9BCFD405E333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8472264" y="2983715"/>
            <a:ext cx="491836" cy="491836"/>
          </a:xfrm>
          <a:prstGeom prst="rect">
            <a:avLst/>
          </a:prstGeom>
        </p:spPr>
      </p:pic>
      <p:pic>
        <p:nvPicPr>
          <p:cNvPr id="12" name="Graphique 11" descr="Ligne fléchée : incurvée sens des aiguilles d’une montre avec un remplissage uni">
            <a:extLst>
              <a:ext uri="{FF2B5EF4-FFF2-40B4-BE49-F238E27FC236}">
                <a16:creationId xmlns:a16="http://schemas.microsoft.com/office/drawing/2014/main" id="{894005F6-0576-4A29-A690-687A0AB595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 flipH="1">
            <a:off x="7805429" y="2428338"/>
            <a:ext cx="648072" cy="898578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1425440A-1B25-4068-9689-78D38D42EC48}"/>
              </a:ext>
            </a:extLst>
          </p:cNvPr>
          <p:cNvSpPr txBox="1"/>
          <p:nvPr/>
        </p:nvSpPr>
        <p:spPr>
          <a:xfrm>
            <a:off x="10718347" y="5134670"/>
            <a:ext cx="11521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>
                <a:solidFill>
                  <a:srgbClr val="ED7D31"/>
                </a:solidFill>
              </a:rPr>
              <a:t>Retour suite</a:t>
            </a:r>
          </a:p>
          <a:p>
            <a:r>
              <a:rPr lang="fr-FR" sz="1100" b="1" dirty="0">
                <a:solidFill>
                  <a:srgbClr val="ED7D31"/>
                </a:solidFill>
              </a:rPr>
              <a:t>à la soutenance</a:t>
            </a:r>
          </a:p>
        </p:txBody>
      </p:sp>
      <p:pic>
        <p:nvPicPr>
          <p:cNvPr id="15" name="Graphique 14">
            <a:extLst>
              <a:ext uri="{FF2B5EF4-FFF2-40B4-BE49-F238E27FC236}">
                <a16:creationId xmlns:a16="http://schemas.microsoft.com/office/drawing/2014/main" id="{A5383169-CE60-4AB2-A87C-DB400949BBE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11004970" y="4710830"/>
            <a:ext cx="399054" cy="389552"/>
          </a:xfrm>
          <a:prstGeom prst="rect">
            <a:avLst/>
          </a:prstGeom>
        </p:spPr>
      </p:pic>
      <p:pic>
        <p:nvPicPr>
          <p:cNvPr id="16" name="Graphique 15" descr="Ligne fléchée : incurvée sens des aiguilles d’une montre avec un remplissage uni">
            <a:extLst>
              <a:ext uri="{FF2B5EF4-FFF2-40B4-BE49-F238E27FC236}">
                <a16:creationId xmlns:a16="http://schemas.microsoft.com/office/drawing/2014/main" id="{65DC71CC-8040-4FA7-A337-6116948EE1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 flipH="1" flipV="1">
            <a:off x="10488488" y="4374129"/>
            <a:ext cx="491836" cy="769441"/>
          </a:xfrm>
          <a:prstGeom prst="rect">
            <a:avLst/>
          </a:prstGeom>
        </p:spPr>
      </p:pic>
      <p:pic>
        <p:nvPicPr>
          <p:cNvPr id="17" name="Graphique 16" descr="Ligne fléchée : incurvée sens des aiguilles d’une montre avec un remplissage uni">
            <a:extLst>
              <a:ext uri="{FF2B5EF4-FFF2-40B4-BE49-F238E27FC236}">
                <a16:creationId xmlns:a16="http://schemas.microsoft.com/office/drawing/2014/main" id="{C512B19F-94DF-4C84-A942-3C7F1E3AC1D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 flipH="1">
            <a:off x="4701599" y="1995175"/>
            <a:ext cx="547190" cy="542738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575AC368-112F-4C11-9EB8-E46C9F21F54F}"/>
              </a:ext>
            </a:extLst>
          </p:cNvPr>
          <p:cNvSpPr txBox="1"/>
          <p:nvPr/>
        </p:nvSpPr>
        <p:spPr>
          <a:xfrm>
            <a:off x="5592249" y="1877099"/>
            <a:ext cx="25965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>
                <a:solidFill>
                  <a:srgbClr val="ED7D31"/>
                </a:solidFill>
              </a:rPr>
              <a:t>Estimation de la charge</a:t>
            </a:r>
          </a:p>
          <a:p>
            <a:r>
              <a:rPr lang="fr-FR" sz="1100" b="1" dirty="0">
                <a:solidFill>
                  <a:srgbClr val="ED7D31"/>
                </a:solidFill>
              </a:rPr>
              <a:t>(vs durée estimative OC)</a:t>
            </a:r>
          </a:p>
        </p:txBody>
      </p:sp>
      <p:pic>
        <p:nvPicPr>
          <p:cNvPr id="19" name="Graphique 18" descr="Badge 1 contour">
            <a:extLst>
              <a:ext uri="{FF2B5EF4-FFF2-40B4-BE49-F238E27FC236}">
                <a16:creationId xmlns:a16="http://schemas.microsoft.com/office/drawing/2014/main" id="{5B3CB8FB-31F1-4891-9C95-29C9592E2B88}"/>
              </a:ext>
            </a:extLst>
          </p:cNvPr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172422" y="1862611"/>
            <a:ext cx="491836" cy="49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73854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a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fr-FR" smtClean="0"/>
              <a:pPr rtl="0"/>
              <a:t>17</a:t>
            </a:fld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-2882" y="0"/>
            <a:ext cx="12194882" cy="6858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rtl="0"/>
            <a:endParaRPr lang="fr-FR"/>
          </a:p>
        </p:txBody>
      </p:sp>
      <p:sp>
        <p:nvSpPr>
          <p:cNvPr id="71" name="Espace réservé du texte 70"/>
          <p:cNvSpPr>
            <a:spLocks noGrp="1"/>
          </p:cNvSpPr>
          <p:nvPr>
            <p:ph type="body" sz="quarter" idx="19"/>
          </p:nvPr>
        </p:nvSpPr>
        <p:spPr>
          <a:xfrm>
            <a:off x="304800" y="1206000"/>
            <a:ext cx="5875734" cy="1217769"/>
          </a:xfrm>
        </p:spPr>
        <p:txBody>
          <a:bodyPr rtlCol="0"/>
          <a:lstStyle/>
          <a:p>
            <a:pPr rtl="0"/>
            <a:r>
              <a:rPr lang="fr-FR" dirty="0">
                <a:solidFill>
                  <a:schemeClr val="bg1"/>
                </a:solidFill>
              </a:rPr>
              <a:t>Garder le contrôle avec</a:t>
            </a:r>
          </a:p>
          <a:p>
            <a:pPr rtl="0"/>
            <a:r>
              <a:rPr lang="fr-FR" dirty="0">
                <a:solidFill>
                  <a:schemeClr val="bg1"/>
                </a:solidFill>
              </a:rPr>
              <a:t>un suivi synthétique</a:t>
            </a:r>
          </a:p>
        </p:txBody>
      </p:sp>
      <p:sp>
        <p:nvSpPr>
          <p:cNvPr id="14" name="Espace réservé au contenu 15">
            <a:extLst>
              <a:ext uri="{FF2B5EF4-FFF2-40B4-BE49-F238E27FC236}">
                <a16:creationId xmlns:a16="http://schemas.microsoft.com/office/drawing/2014/main" id="{27EDC698-7216-42CE-8A80-7AEEFFE4241B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875949" y="174171"/>
            <a:ext cx="2377440" cy="840230"/>
          </a:xfrm>
        </p:spPr>
        <p:txBody>
          <a:bodyPr rtlCol="0"/>
          <a:lstStyle/>
          <a:p>
            <a:pPr rtl="0"/>
            <a:r>
              <a:rPr lang="fr-F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581191627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a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fr-FR" smtClean="0"/>
              <a:pPr rtl="0"/>
              <a:t>18</a:t>
            </a:fld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-2882" y="0"/>
            <a:ext cx="12194882" cy="279218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71053" b="-7456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rtl="0"/>
            <a:endParaRPr lang="fr-FR"/>
          </a:p>
        </p:txBody>
      </p:sp>
      <p:sp>
        <p:nvSpPr>
          <p:cNvPr id="14" name="Espace réservé au contenu 15">
            <a:extLst>
              <a:ext uri="{FF2B5EF4-FFF2-40B4-BE49-F238E27FC236}">
                <a16:creationId xmlns:a16="http://schemas.microsoft.com/office/drawing/2014/main" id="{27EDC698-7216-42CE-8A80-7AEEFFE4241B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875949" y="174171"/>
            <a:ext cx="2377440" cy="840230"/>
          </a:xfrm>
        </p:spPr>
        <p:txBody>
          <a:bodyPr rtlCol="0"/>
          <a:lstStyle/>
          <a:p>
            <a:pPr rtl="0"/>
            <a:r>
              <a:rPr lang="fr-FR" dirty="0"/>
              <a:t>4</a:t>
            </a:r>
          </a:p>
        </p:txBody>
      </p:sp>
      <p:sp>
        <p:nvSpPr>
          <p:cNvPr id="9" name="Espace réservé du texte 70">
            <a:extLst>
              <a:ext uri="{FF2B5EF4-FFF2-40B4-BE49-F238E27FC236}">
                <a16:creationId xmlns:a16="http://schemas.microsoft.com/office/drawing/2014/main" id="{344EBFE5-129F-40D3-9F33-5E6E26398E32}"/>
              </a:ext>
            </a:extLst>
          </p:cNvPr>
          <p:cNvSpPr txBox="1">
            <a:spLocks/>
          </p:cNvSpPr>
          <p:nvPr/>
        </p:nvSpPr>
        <p:spPr>
          <a:xfrm>
            <a:off x="304800" y="1206000"/>
            <a:ext cx="5875734" cy="1217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0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Garder le contrôle avec</a:t>
            </a:r>
          </a:p>
          <a:p>
            <a:r>
              <a:rPr lang="fr-FR" dirty="0">
                <a:solidFill>
                  <a:schemeClr val="bg1"/>
                </a:solidFill>
              </a:rPr>
              <a:t>un suivi synthétique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925D093-54AF-4D93-AB89-36BF00D177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468" y="2924977"/>
            <a:ext cx="10905063" cy="2578353"/>
          </a:xfrm>
          <a:prstGeom prst="rect">
            <a:avLst/>
          </a:prstGeom>
        </p:spPr>
      </p:pic>
      <p:pic>
        <p:nvPicPr>
          <p:cNvPr id="11" name="Graphique 10" descr="Ligne fléchée : incurvée sens des aiguilles d’une montre avec un remplissage uni">
            <a:extLst>
              <a:ext uri="{FF2B5EF4-FFF2-40B4-BE49-F238E27FC236}">
                <a16:creationId xmlns:a16="http://schemas.microsoft.com/office/drawing/2014/main" id="{B4AAEECA-3ED4-44E7-B470-0B4C1AA9B2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 flipV="1">
            <a:off x="9912424" y="5473655"/>
            <a:ext cx="491836" cy="769441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97C7EB34-4E08-4EA7-90EF-80E7CCE11C54}"/>
              </a:ext>
            </a:extLst>
          </p:cNvPr>
          <p:cNvSpPr txBox="1"/>
          <p:nvPr/>
        </p:nvSpPr>
        <p:spPr>
          <a:xfrm>
            <a:off x="8662307" y="6013975"/>
            <a:ext cx="13299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100" b="1" dirty="0">
                <a:solidFill>
                  <a:srgbClr val="ED7D31"/>
                </a:solidFill>
              </a:rPr>
              <a:t>Ce ratio </a:t>
            </a:r>
          </a:p>
          <a:p>
            <a:pPr algn="r"/>
            <a:r>
              <a:rPr lang="fr-FR" sz="1100" b="1" dirty="0">
                <a:solidFill>
                  <a:srgbClr val="ED7D31"/>
                </a:solidFill>
              </a:rPr>
              <a:t>Cours x Projet est-il le bon?</a:t>
            </a:r>
          </a:p>
        </p:txBody>
      </p:sp>
      <p:pic>
        <p:nvPicPr>
          <p:cNvPr id="13" name="Graphique 12">
            <a:extLst>
              <a:ext uri="{FF2B5EF4-FFF2-40B4-BE49-F238E27FC236}">
                <a16:creationId xmlns:a16="http://schemas.microsoft.com/office/drawing/2014/main" id="{11B9860E-91F5-4B8D-92E7-B6BEDE045181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9912424" y="6148641"/>
            <a:ext cx="491836" cy="491836"/>
          </a:xfrm>
          <a:prstGeom prst="rect">
            <a:avLst/>
          </a:prstGeom>
        </p:spPr>
      </p:pic>
      <p:pic>
        <p:nvPicPr>
          <p:cNvPr id="15" name="Graphique 14" descr="Ligne fléchée : incurvée sens des aiguilles d’une montre avec un remplissage uni">
            <a:extLst>
              <a:ext uri="{FF2B5EF4-FFF2-40B4-BE49-F238E27FC236}">
                <a16:creationId xmlns:a16="http://schemas.microsoft.com/office/drawing/2014/main" id="{DE83AB93-365B-45F2-B62C-5D5FBD554B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 flipV="1">
            <a:off x="6986234" y="5473655"/>
            <a:ext cx="491836" cy="769441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DD64C3C-884D-4ACC-906B-BCD170455A24}"/>
              </a:ext>
            </a:extLst>
          </p:cNvPr>
          <p:cNvSpPr txBox="1"/>
          <p:nvPr/>
        </p:nvSpPr>
        <p:spPr>
          <a:xfrm>
            <a:off x="5480179" y="6013975"/>
            <a:ext cx="157364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100" b="1" dirty="0">
                <a:solidFill>
                  <a:srgbClr val="ED7D31"/>
                </a:solidFill>
              </a:rPr>
              <a:t>5 jours de marge</a:t>
            </a:r>
          </a:p>
          <a:p>
            <a:pPr algn="r"/>
            <a:r>
              <a:rPr lang="fr-FR" sz="1100" b="1" dirty="0">
                <a:solidFill>
                  <a:srgbClr val="ED7D31"/>
                </a:solidFill>
              </a:rPr>
              <a:t>de sécurité vs 16.12 :</a:t>
            </a:r>
          </a:p>
          <a:p>
            <a:pPr algn="r"/>
            <a:r>
              <a:rPr lang="fr-FR" sz="1100" b="1" dirty="0">
                <a:solidFill>
                  <a:srgbClr val="ED7D31"/>
                </a:solidFill>
              </a:rPr>
              <a:t>est-ce suffisant?</a:t>
            </a:r>
          </a:p>
        </p:txBody>
      </p:sp>
      <p:pic>
        <p:nvPicPr>
          <p:cNvPr id="17" name="Graphique 16">
            <a:extLst>
              <a:ext uri="{FF2B5EF4-FFF2-40B4-BE49-F238E27FC236}">
                <a16:creationId xmlns:a16="http://schemas.microsoft.com/office/drawing/2014/main" id="{A8A83533-F07B-46B8-A3A0-B7FFBA6C6E68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6986234" y="6148641"/>
            <a:ext cx="491836" cy="491836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51D6C63D-86F0-4A77-9566-C16AEDB1226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9" b="-1"/>
          <a:stretch/>
        </p:blipFill>
        <p:spPr>
          <a:xfrm>
            <a:off x="10474479" y="3228975"/>
            <a:ext cx="1074052" cy="2028278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22C0A539-B7F3-4B8F-8E0C-88E9D5B60C59}"/>
              </a:ext>
            </a:extLst>
          </p:cNvPr>
          <p:cNvSpPr txBox="1"/>
          <p:nvPr/>
        </p:nvSpPr>
        <p:spPr>
          <a:xfrm>
            <a:off x="9828196" y="2003730"/>
            <a:ext cx="123635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>
                <a:solidFill>
                  <a:srgbClr val="ED7D31"/>
                </a:solidFill>
              </a:rPr>
              <a:t>Report </a:t>
            </a:r>
          </a:p>
          <a:p>
            <a:r>
              <a:rPr lang="fr-FR" sz="1100" b="1" dirty="0">
                <a:solidFill>
                  <a:srgbClr val="ED7D31"/>
                </a:solidFill>
              </a:rPr>
              <a:t>automatique</a:t>
            </a:r>
          </a:p>
          <a:p>
            <a:r>
              <a:rPr lang="fr-FR" sz="1100" b="1" dirty="0">
                <a:solidFill>
                  <a:srgbClr val="ED7D31"/>
                </a:solidFill>
              </a:rPr>
              <a:t>de la progression</a:t>
            </a:r>
          </a:p>
        </p:txBody>
      </p:sp>
      <p:pic>
        <p:nvPicPr>
          <p:cNvPr id="20" name="Graphique 19" descr="Badge 1 contour">
            <a:extLst>
              <a:ext uri="{FF2B5EF4-FFF2-40B4-BE49-F238E27FC236}">
                <a16:creationId xmlns:a16="http://schemas.microsoft.com/office/drawing/2014/main" id="{14D6449A-0A0B-4DA1-AA93-1C322371ACD7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20588" y="2010426"/>
            <a:ext cx="491836" cy="491836"/>
          </a:xfrm>
          <a:prstGeom prst="rect">
            <a:avLst/>
          </a:prstGeom>
        </p:spPr>
      </p:pic>
      <p:pic>
        <p:nvPicPr>
          <p:cNvPr id="21" name="Graphique 20" descr="Ligne fléchée : incurvée sens des aiguilles d’une montre avec un remplissage uni">
            <a:extLst>
              <a:ext uri="{FF2B5EF4-FFF2-40B4-BE49-F238E27FC236}">
                <a16:creationId xmlns:a16="http://schemas.microsoft.com/office/drawing/2014/main" id="{7D2209A7-B099-439E-AC7C-E4E27AC64F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 flipH="1">
            <a:off x="8924369" y="2185557"/>
            <a:ext cx="563811" cy="61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5182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a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 rtlCol="0"/>
          <a:lstStyle/>
          <a:p>
            <a:pPr rtl="0"/>
            <a:fld id="{5AE1514C-5E56-4738-A1FF-4B1CFD2A3E36}" type="slidenum">
              <a:rPr lang="fr-FR" smtClean="0"/>
              <a:pPr rtl="0"/>
              <a:t>19</a:t>
            </a:fld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-2882" y="0"/>
            <a:ext cx="12194882" cy="279218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71053" b="-7456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rtl="0"/>
            <a:endParaRPr lang="fr-FR"/>
          </a:p>
        </p:txBody>
      </p:sp>
      <p:sp>
        <p:nvSpPr>
          <p:cNvPr id="14" name="Espace réservé au contenu 15">
            <a:extLst>
              <a:ext uri="{FF2B5EF4-FFF2-40B4-BE49-F238E27FC236}">
                <a16:creationId xmlns:a16="http://schemas.microsoft.com/office/drawing/2014/main" id="{27EDC698-7216-42CE-8A80-7AEEFFE4241B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875949" y="174171"/>
            <a:ext cx="2377440" cy="840230"/>
          </a:xfrm>
        </p:spPr>
        <p:txBody>
          <a:bodyPr rtlCol="0"/>
          <a:lstStyle/>
          <a:p>
            <a:pPr rtl="0"/>
            <a:r>
              <a:rPr lang="fr-FR" dirty="0"/>
              <a:t>5</a:t>
            </a:r>
          </a:p>
        </p:txBody>
      </p:sp>
      <p:sp>
        <p:nvSpPr>
          <p:cNvPr id="9" name="Espace réservé du texte 70">
            <a:extLst>
              <a:ext uri="{FF2B5EF4-FFF2-40B4-BE49-F238E27FC236}">
                <a16:creationId xmlns:a16="http://schemas.microsoft.com/office/drawing/2014/main" id="{344EBFE5-129F-40D3-9F33-5E6E26398E32}"/>
              </a:ext>
            </a:extLst>
          </p:cNvPr>
          <p:cNvSpPr txBox="1">
            <a:spLocks/>
          </p:cNvSpPr>
          <p:nvPr/>
        </p:nvSpPr>
        <p:spPr>
          <a:xfrm>
            <a:off x="304800" y="1206000"/>
            <a:ext cx="5875734" cy="1217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0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Questions </a:t>
            </a:r>
          </a:p>
          <a:p>
            <a:r>
              <a:rPr lang="fr-FR" dirty="0">
                <a:solidFill>
                  <a:schemeClr val="bg1"/>
                </a:solidFill>
              </a:rPr>
              <a:t>pour « garder le contrôle »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B67A5B8-D78F-4C1C-81AA-3558BF24B02C}"/>
              </a:ext>
            </a:extLst>
          </p:cNvPr>
          <p:cNvSpPr txBox="1"/>
          <p:nvPr/>
        </p:nvSpPr>
        <p:spPr>
          <a:xfrm>
            <a:off x="957262" y="3168104"/>
            <a:ext cx="1097892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Quels outils choisir pour créer un espace d'échange et partager données, notebook et présentation?</a:t>
            </a:r>
          </a:p>
          <a:p>
            <a:endParaRPr lang="fr-FR" dirty="0"/>
          </a:p>
          <a:p>
            <a:r>
              <a:rPr lang="fr-FR" dirty="0"/>
              <a:t>7h/j, 5j/semaine soit 35h: marge possible en augmentant à 8 ou + et quelques weekends. </a:t>
            </a:r>
          </a:p>
          <a:p>
            <a:r>
              <a:rPr lang="fr-FR" dirty="0"/>
              <a:t>Est-ce suffisant à ton avis?</a:t>
            </a:r>
          </a:p>
          <a:p>
            <a:endParaRPr lang="fr-FR" dirty="0"/>
          </a:p>
          <a:p>
            <a:r>
              <a:rPr lang="fr-FR" dirty="0"/>
              <a:t>Proportion 1/3 Cours x 2/3 Projet. Est-ce le bon taux?</a:t>
            </a:r>
          </a:p>
          <a:p>
            <a:endParaRPr lang="fr-FR" dirty="0"/>
          </a:p>
          <a:p>
            <a:r>
              <a:rPr lang="fr-FR" dirty="0"/>
              <a:t>Risque potentiel sur le niveau de maths, j'ai pris 2 sources additionnelles :</a:t>
            </a:r>
          </a:p>
          <a:p>
            <a:pPr marL="742950" lvl="1" indent="-285750">
              <a:buFont typeface="Segoe UI" panose="020B0502040204020203" pitchFamily="34" charset="0"/>
              <a:buChar char="›"/>
            </a:pPr>
            <a:r>
              <a:rPr lang="fr-FR" dirty="0"/>
              <a:t>	Prépas Sciences MPSI et MP2I (collection ellipses) : lu à 50% à ce jour</a:t>
            </a:r>
          </a:p>
          <a:p>
            <a:pPr marL="742950" lvl="1" indent="-285750">
              <a:buFont typeface="Segoe UI" panose="020B0502040204020203" pitchFamily="34" charset="0"/>
              <a:buChar char="›"/>
            </a:pPr>
            <a:r>
              <a:rPr lang="fr-FR" dirty="0"/>
              <a:t>	Essentials Math for Data Science (Jean Hadrien)</a:t>
            </a:r>
          </a:p>
          <a:p>
            <a:r>
              <a:rPr lang="fr-FR" dirty="0"/>
              <a:t>	Calculus, Statistics, Probability Theory and Linear Algebra</a:t>
            </a:r>
          </a:p>
          <a:p>
            <a:pPr lvl="2"/>
            <a:r>
              <a:rPr lang="fr-FR" dirty="0"/>
              <a:t>(je compte le lire selon le besoin des cours)</a:t>
            </a:r>
          </a:p>
        </p:txBody>
      </p:sp>
      <p:pic>
        <p:nvPicPr>
          <p:cNvPr id="5" name="Graphique 4" descr="Badge point d’interrogation contour">
            <a:extLst>
              <a:ext uri="{FF2B5EF4-FFF2-40B4-BE49-F238E27FC236}">
                <a16:creationId xmlns:a16="http://schemas.microsoft.com/office/drawing/2014/main" id="{DA79EFF4-CBCD-4417-89FD-FAE900D4AE9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4800" y="3107255"/>
            <a:ext cx="522514" cy="522514"/>
          </a:xfrm>
          <a:prstGeom prst="rect">
            <a:avLst/>
          </a:prstGeom>
        </p:spPr>
      </p:pic>
      <p:pic>
        <p:nvPicPr>
          <p:cNvPr id="23" name="Graphique 22" descr="Badge point d’interrogation contour">
            <a:extLst>
              <a:ext uri="{FF2B5EF4-FFF2-40B4-BE49-F238E27FC236}">
                <a16:creationId xmlns:a16="http://schemas.microsoft.com/office/drawing/2014/main" id="{296A2D8C-13D0-46EA-9784-C94A3883EF9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4800" y="5038852"/>
            <a:ext cx="522514" cy="522514"/>
          </a:xfrm>
          <a:prstGeom prst="rect">
            <a:avLst/>
          </a:prstGeom>
        </p:spPr>
      </p:pic>
      <p:pic>
        <p:nvPicPr>
          <p:cNvPr id="24" name="Graphique 23" descr="Badge point d’interrogation contour">
            <a:extLst>
              <a:ext uri="{FF2B5EF4-FFF2-40B4-BE49-F238E27FC236}">
                <a16:creationId xmlns:a16="http://schemas.microsoft.com/office/drawing/2014/main" id="{332E9C44-BF32-448F-A609-39DC26C977F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4800" y="3678755"/>
            <a:ext cx="522514" cy="522514"/>
          </a:xfrm>
          <a:prstGeom prst="rect">
            <a:avLst/>
          </a:prstGeom>
        </p:spPr>
      </p:pic>
      <p:pic>
        <p:nvPicPr>
          <p:cNvPr id="25" name="Graphique 24" descr="Badge point d’interrogation contour">
            <a:extLst>
              <a:ext uri="{FF2B5EF4-FFF2-40B4-BE49-F238E27FC236}">
                <a16:creationId xmlns:a16="http://schemas.microsoft.com/office/drawing/2014/main" id="{2850C57A-D659-46A4-BDF2-9A53154506F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4800" y="4459188"/>
            <a:ext cx="522514" cy="52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07101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orme libre : Form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Espace réservé au texte 13"/>
          <p:cNvSpPr>
            <a:spLocks noGrp="1"/>
          </p:cNvSpPr>
          <p:nvPr>
            <p:ph type="body" sz="quarter" idx="10"/>
          </p:nvPr>
        </p:nvSpPr>
        <p:spPr>
          <a:xfrm>
            <a:off x="944881" y="2662267"/>
            <a:ext cx="4332514" cy="1563505"/>
          </a:xfrm>
        </p:spPr>
        <p:txBody>
          <a:bodyPr rtlCol="0"/>
          <a:lstStyle/>
          <a:p>
            <a:pPr rtl="0"/>
            <a:r>
              <a:rPr lang="fr-FR" dirty="0"/>
              <a:t>Toute reconversion</a:t>
            </a:r>
          </a:p>
          <a:p>
            <a:pPr rtl="0"/>
            <a:r>
              <a:rPr lang="fr-FR" dirty="0"/>
              <a:t>importante mérite</a:t>
            </a:r>
          </a:p>
          <a:p>
            <a:pPr rtl="0"/>
            <a:r>
              <a:rPr lang="fr-FR" dirty="0"/>
              <a:t>mûre réflexion…</a:t>
            </a:r>
          </a:p>
        </p:txBody>
      </p:sp>
      <p:sp>
        <p:nvSpPr>
          <p:cNvPr id="15" name="Espace réservé au texte 14"/>
          <p:cNvSpPr>
            <a:spLocks noGrp="1"/>
          </p:cNvSpPr>
          <p:nvPr>
            <p:ph type="body" sz="quarter" idx="11"/>
          </p:nvPr>
        </p:nvSpPr>
        <p:spPr>
          <a:xfrm>
            <a:off x="6096000" y="801233"/>
            <a:ext cx="5671764" cy="397032"/>
          </a:xfrm>
        </p:spPr>
        <p:txBody>
          <a:bodyPr rtlCol="0"/>
          <a:lstStyle/>
          <a:p>
            <a:pPr rtl="0"/>
            <a:r>
              <a:rPr lang="fr-FR" b="0" dirty="0"/>
              <a:t>Avant l’action et pas après</a:t>
            </a:r>
          </a:p>
        </p:txBody>
      </p:sp>
      <p:sp>
        <p:nvSpPr>
          <p:cNvPr id="32" name="Titre 31"/>
          <p:cNvSpPr>
            <a:spLocks noGrp="1"/>
          </p:cNvSpPr>
          <p:nvPr>
            <p:ph type="title"/>
          </p:nvPr>
        </p:nvSpPr>
        <p:spPr>
          <a:xfrm>
            <a:off x="555244" y="0"/>
            <a:ext cx="4083304" cy="1357295"/>
          </a:xfrm>
        </p:spPr>
        <p:txBody>
          <a:bodyPr rtlCol="0"/>
          <a:lstStyle/>
          <a:p>
            <a:pPr rtl="0"/>
            <a:r>
              <a:rPr lang="fr-FR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POURQUOI </a:t>
            </a:r>
            <a:br>
              <a:rPr lang="fr-FR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</a:br>
            <a:r>
              <a:rPr lang="fr-FR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DATA SCIENTIST ?</a:t>
            </a:r>
          </a:p>
        </p:txBody>
      </p:sp>
      <p:sp>
        <p:nvSpPr>
          <p:cNvPr id="21" name="Espace réservé au texte 20"/>
          <p:cNvSpPr>
            <a:spLocks noGrp="1"/>
          </p:cNvSpPr>
          <p:nvPr>
            <p:ph type="body" sz="quarter" idx="12"/>
          </p:nvPr>
        </p:nvSpPr>
        <p:spPr>
          <a:xfrm>
            <a:off x="6096000" y="2468736"/>
            <a:ext cx="5671764" cy="397032"/>
          </a:xfrm>
        </p:spPr>
        <p:txBody>
          <a:bodyPr rtlCol="0"/>
          <a:lstStyle/>
          <a:p>
            <a:pPr rtl="0"/>
            <a:r>
              <a:rPr lang="fr-FR" b="0" dirty="0"/>
              <a:t>Être utile autrement</a:t>
            </a:r>
          </a:p>
        </p:txBody>
      </p:sp>
      <p:sp>
        <p:nvSpPr>
          <p:cNvPr id="22" name="Espace réservé au texte 21"/>
          <p:cNvSpPr>
            <a:spLocks noGrp="1"/>
          </p:cNvSpPr>
          <p:nvPr>
            <p:ph type="body" sz="quarter" idx="13"/>
          </p:nvPr>
        </p:nvSpPr>
        <p:spPr>
          <a:xfrm>
            <a:off x="6096000" y="4136239"/>
            <a:ext cx="5671764" cy="397032"/>
          </a:xfrm>
        </p:spPr>
        <p:txBody>
          <a:bodyPr rtlCol="0"/>
          <a:lstStyle/>
          <a:p>
            <a:pPr rtl="0"/>
            <a:r>
              <a:rPr lang="fr-FR" b="0" dirty="0"/>
              <a:t>Analyser et échanger</a:t>
            </a:r>
          </a:p>
        </p:txBody>
      </p:sp>
      <p:sp>
        <p:nvSpPr>
          <p:cNvPr id="8" name="Espace réservé au texte 21">
            <a:extLst>
              <a:ext uri="{FF2B5EF4-FFF2-40B4-BE49-F238E27FC236}">
                <a16:creationId xmlns:a16="http://schemas.microsoft.com/office/drawing/2014/main" id="{E18D5F0B-16D4-4EEB-B9E9-28C995EB12B3}"/>
              </a:ext>
            </a:extLst>
          </p:cNvPr>
          <p:cNvSpPr txBox="1">
            <a:spLocks/>
          </p:cNvSpPr>
          <p:nvPr/>
        </p:nvSpPr>
        <p:spPr>
          <a:xfrm>
            <a:off x="6096000" y="5803743"/>
            <a:ext cx="5671764" cy="3970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0" dirty="0"/>
              <a:t>Mon Everest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4FE3ED84-DE90-416E-B46B-654D3810D75E}"/>
              </a:ext>
            </a:extLst>
          </p:cNvPr>
          <p:cNvCxnSpPr>
            <a:cxnSpLocks/>
          </p:cNvCxnSpPr>
          <p:nvPr/>
        </p:nvCxnSpPr>
        <p:spPr>
          <a:xfrm>
            <a:off x="5347607" y="657225"/>
            <a:ext cx="0" cy="55435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20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22" dur="7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2.96296E-6 L 2.91667E-6 2.96296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build="p"/>
      <p:bldP spid="15" grpId="0"/>
      <p:bldP spid="32" grpId="0"/>
      <p:bldP spid="21" grpId="0"/>
      <p:bldP spid="22" grpId="0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à l’image 19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4444" cy="68561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sp>
      <p:sp>
        <p:nvSpPr>
          <p:cNvPr id="11" name="Espace réservé au texte 10"/>
          <p:cNvSpPr>
            <a:spLocks noGrp="1"/>
          </p:cNvSpPr>
          <p:nvPr>
            <p:ph type="body" sz="quarter" idx="11"/>
          </p:nvPr>
        </p:nvSpPr>
        <p:spPr>
          <a:xfrm>
            <a:off x="6096000" y="1760850"/>
            <a:ext cx="6096000" cy="3336298"/>
          </a:xfrm>
        </p:spPr>
        <p:txBody>
          <a:bodyPr rtlCol="0"/>
          <a:lstStyle/>
          <a:p>
            <a:pPr rtl="0"/>
            <a:r>
              <a:rPr lang="fr-FR" dirty="0"/>
              <a:t>CEINTURE</a:t>
            </a:r>
          </a:p>
          <a:p>
            <a:pPr lvl="4" rtl="0"/>
            <a:r>
              <a:rPr lang="fr-FR" dirty="0"/>
              <a:t>attachée</a:t>
            </a:r>
          </a:p>
          <a:p>
            <a:pPr rtl="0"/>
            <a:r>
              <a:rPr lang="fr-FR" dirty="0"/>
              <a:t>ON INSPIRE</a:t>
            </a:r>
          </a:p>
          <a:p>
            <a:pPr lvl="4" rtl="0"/>
            <a:r>
              <a:rPr lang="fr-FR" dirty="0"/>
              <a:t>à fond</a:t>
            </a:r>
          </a:p>
          <a:p>
            <a:pPr rtl="0"/>
            <a:r>
              <a:rPr lang="fr-FR" dirty="0"/>
              <a:t>MOTEUR, ACTION</a:t>
            </a:r>
          </a:p>
          <a:p>
            <a:pPr lvl="4" rtl="0"/>
            <a:r>
              <a:rPr lang="fr-FR" dirty="0"/>
              <a:t>c’est parti!</a:t>
            </a:r>
          </a:p>
        </p:txBody>
      </p:sp>
      <p:sp>
        <p:nvSpPr>
          <p:cNvPr id="21" name="Espace réservé au numéro de diapositive 20"/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4997E989-D798-4C62-8E93-3D2D613C2488}" type="slidenum">
              <a:rPr lang="fr-FR" smtClean="0"/>
              <a:pPr rtl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744463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texte, homme, cravate, personne&#10;&#10;Description générée automatiquement">
            <a:extLst>
              <a:ext uri="{FF2B5EF4-FFF2-40B4-BE49-F238E27FC236}">
                <a16:creationId xmlns:a16="http://schemas.microsoft.com/office/drawing/2014/main" id="{02F4BF47-15F3-4795-A736-3DDE12C5FB2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2" y="762000"/>
            <a:ext cx="11083636" cy="5334000"/>
          </a:xfrm>
          <a:prstGeom prst="rect">
            <a:avLst/>
          </a:prstGeom>
        </p:spPr>
      </p:pic>
      <p:sp>
        <p:nvSpPr>
          <p:cNvPr id="2" name="Espace réservé au numéro de diapositive 1"/>
          <p:cNvSpPr>
            <a:spLocks noGrp="1"/>
          </p:cNvSpPr>
          <p:nvPr>
            <p:ph type="sldNum" sz="quarter" idx="4"/>
          </p:nvPr>
        </p:nvSpPr>
        <p:spPr>
          <a:xfrm>
            <a:off x="11757415" y="6483147"/>
            <a:ext cx="431425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5AE1514C-5E56-4738-A1FF-4B1CFD2A3E36}" type="slidenum">
              <a:rPr lang="fr-FR" smtClean="0"/>
              <a:pPr rtl="0"/>
              <a:t>21</a:t>
            </a:fld>
            <a:endParaRPr lang="fr-FR"/>
          </a:p>
        </p:txBody>
      </p:sp>
      <p:sp>
        <p:nvSpPr>
          <p:cNvPr id="4" name="Espace réservé au texte 3"/>
          <p:cNvSpPr>
            <a:spLocks noGrp="1"/>
          </p:cNvSpPr>
          <p:nvPr>
            <p:ph type="body" sz="quarter" idx="14"/>
          </p:nvPr>
        </p:nvSpPr>
        <p:spPr>
          <a:xfrm>
            <a:off x="3408362" y="5335071"/>
            <a:ext cx="8097838" cy="923330"/>
          </a:xfrm>
        </p:spPr>
        <p:txBody>
          <a:bodyPr rtlCol="0"/>
          <a:lstStyle/>
          <a:p>
            <a:pPr rtl="0"/>
            <a:r>
              <a:rPr lang="fr-FR" dirty="0"/>
              <a:t>— P</a:t>
            </a:r>
            <a:r>
              <a:rPr lang="fr-FR" sz="1600" dirty="0"/>
              <a:t>RESIDENT</a:t>
            </a:r>
            <a:r>
              <a:rPr lang="fr-FR" dirty="0"/>
              <a:t> J</a:t>
            </a:r>
            <a:r>
              <a:rPr lang="fr-FR" sz="1600" dirty="0"/>
              <a:t>OHN</a:t>
            </a:r>
            <a:r>
              <a:rPr lang="fr-FR" dirty="0"/>
              <a:t> F. K</a:t>
            </a:r>
            <a:r>
              <a:rPr lang="fr-FR" sz="1600" dirty="0"/>
              <a:t>ENNEDY</a:t>
            </a:r>
            <a:endParaRPr lang="fr-FR" dirty="0"/>
          </a:p>
          <a:p>
            <a:pPr rtl="0"/>
            <a:r>
              <a:rPr lang="fr-FR" dirty="0"/>
              <a:t>S</a:t>
            </a:r>
            <a:r>
              <a:rPr lang="fr-FR" sz="1600" dirty="0"/>
              <a:t>EPTEMBER </a:t>
            </a:r>
            <a:r>
              <a:rPr lang="fr-FR" dirty="0"/>
              <a:t>12, 1962</a:t>
            </a:r>
          </a:p>
          <a:p>
            <a:pPr rtl="0"/>
            <a:endParaRPr lang="fr-FR" dirty="0"/>
          </a:p>
        </p:txBody>
      </p:sp>
      <p:sp>
        <p:nvSpPr>
          <p:cNvPr id="7" name="Espace réservé au texte 6"/>
          <p:cNvSpPr>
            <a:spLocks noGrp="1"/>
          </p:cNvSpPr>
          <p:nvPr>
            <p:ph type="body" sz="quarter" idx="13"/>
          </p:nvPr>
        </p:nvSpPr>
        <p:spPr>
          <a:xfrm>
            <a:off x="304800" y="2191737"/>
            <a:ext cx="11658600" cy="2474524"/>
          </a:xfrm>
        </p:spPr>
        <p:txBody>
          <a:bodyPr rtlCol="0"/>
          <a:lstStyle/>
          <a:p>
            <a:pPr rtl="0"/>
            <a:r>
              <a:rPr lang="fr-FR" dirty="0"/>
              <a:t>WE CHOOSE TO GO TO THE MOON AND DO THE OTHER THINGS</a:t>
            </a:r>
          </a:p>
          <a:p>
            <a:pPr rtl="0"/>
            <a:endParaRPr lang="fr-FR" sz="2800" dirty="0"/>
          </a:p>
          <a:p>
            <a:pPr rtl="0"/>
            <a:r>
              <a:rPr lang="fr-FR" dirty="0"/>
              <a:t>NOT BECAUSE THEY ARE EASY,</a:t>
            </a:r>
          </a:p>
          <a:p>
            <a:pPr lvl="1" rtl="0"/>
            <a:r>
              <a:rPr lang="fr-FR" dirty="0"/>
              <a:t>BUT BECAUSE THEY ARE HARD.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8690217-BFE7-4B1B-A30A-C9196BB49CD0}"/>
              </a:ext>
            </a:extLst>
          </p:cNvPr>
          <p:cNvCxnSpPr>
            <a:cxnSpLocks/>
          </p:cNvCxnSpPr>
          <p:nvPr/>
        </p:nvCxnSpPr>
        <p:spPr>
          <a:xfrm>
            <a:off x="3746500" y="3428999"/>
            <a:ext cx="4699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31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 2"/>
          <p:cNvSpPr>
            <a:spLocks noGrp="1"/>
          </p:cNvSpPr>
          <p:nvPr>
            <p:ph type="ctrTitle"/>
          </p:nvPr>
        </p:nvSpPr>
        <p:spPr>
          <a:xfrm>
            <a:off x="1219939" y="2240230"/>
            <a:ext cx="9107555" cy="2308324"/>
          </a:xfrm>
        </p:spPr>
        <p:txBody>
          <a:bodyPr rtlCol="0"/>
          <a:lstStyle/>
          <a:p>
            <a:pPr rtl="0"/>
            <a:r>
              <a:rPr lang="fr-FR" dirty="0"/>
              <a:t>AU REVOIR ET À BIENTÔT !</a:t>
            </a:r>
          </a:p>
        </p:txBody>
      </p:sp>
      <p:sp>
        <p:nvSpPr>
          <p:cNvPr id="4" name="Titre 6">
            <a:extLst>
              <a:ext uri="{FF2B5EF4-FFF2-40B4-BE49-F238E27FC236}">
                <a16:creationId xmlns:a16="http://schemas.microsoft.com/office/drawing/2014/main" id="{34BDD74C-5263-464C-AA3C-D945D23978FF}"/>
              </a:ext>
            </a:extLst>
          </p:cNvPr>
          <p:cNvSpPr txBox="1">
            <a:spLocks/>
          </p:cNvSpPr>
          <p:nvPr/>
        </p:nvSpPr>
        <p:spPr>
          <a:xfrm>
            <a:off x="6604909" y="4762613"/>
            <a:ext cx="4433206" cy="927824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algn="l" rtl="0"/>
            <a:r>
              <a:rPr lang="fr-FR" dirty="0"/>
              <a:t>MERCI D’AVANCE POUR TON AIDE</a:t>
            </a:r>
          </a:p>
        </p:txBody>
      </p:sp>
      <p:sp>
        <p:nvSpPr>
          <p:cNvPr id="5" name="Zone de texte 4">
            <a:hlinkClick r:id="rId3"/>
            <a:extLst>
              <a:ext uri="{FF2B5EF4-FFF2-40B4-BE49-F238E27FC236}">
                <a16:creationId xmlns:a16="http://schemas.microsoft.com/office/drawing/2014/main" id="{8B99DC0F-548E-4A58-81EB-85144506AC7B}"/>
              </a:ext>
            </a:extLst>
          </p:cNvPr>
          <p:cNvSpPr txBox="1"/>
          <p:nvPr/>
        </p:nvSpPr>
        <p:spPr>
          <a:xfrm>
            <a:off x="9005881" y="6316156"/>
            <a:ext cx="3032133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rtl="0"/>
            <a:r>
              <a:rPr lang="fr-FR" sz="1100">
                <a:solidFill>
                  <a:schemeClr val="tx1"/>
                </a:solidFill>
              </a:rPr>
              <a:t>Neal Creative  | Cliquez sur &amp; </a:t>
            </a:r>
            <a:r>
              <a:rPr lang="fr-FR" sz="1100" b="1">
                <a:solidFill>
                  <a:schemeClr val="tx1"/>
                </a:solidFill>
              </a:rPr>
              <a:t>en savoir plus</a:t>
            </a:r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>
          <a:xfrm>
            <a:off x="302995" y="2516778"/>
            <a:ext cx="11660405" cy="1492144"/>
          </a:xfrm>
        </p:spPr>
        <p:txBody>
          <a:bodyPr rtlCol="0"/>
          <a:lstStyle/>
          <a:p>
            <a:pPr rtl="0"/>
            <a:r>
              <a:rPr lang="fr-FR" dirty="0"/>
              <a:t>AVANT L’ACTION ET PAS APRÈS</a:t>
            </a:r>
          </a:p>
        </p:txBody>
      </p:sp>
      <p:sp>
        <p:nvSpPr>
          <p:cNvPr id="12" name="Espace réservé au texte 11"/>
          <p:cNvSpPr>
            <a:spLocks noGrp="1"/>
          </p:cNvSpPr>
          <p:nvPr>
            <p:ph type="body" sz="quarter" idx="12"/>
          </p:nvPr>
        </p:nvSpPr>
        <p:spPr>
          <a:xfrm>
            <a:off x="5745911" y="1007413"/>
            <a:ext cx="774571" cy="1200329"/>
          </a:xfrm>
        </p:spPr>
        <p:txBody>
          <a:bodyPr rtlCol="0"/>
          <a:lstStyle/>
          <a:p>
            <a:pPr rtl="0"/>
            <a:r>
              <a:rPr lang="fr-FR" dirty="0"/>
              <a:t>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09DEC00-ACC2-4087-961A-CBE71B5C6F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079039"/>
      </p:ext>
    </p:extLst>
  </p:cSld>
  <p:clrMapOvr>
    <a:masterClrMapping/>
  </p:clrMapOvr>
  <p:transition spd="slow">
    <p:push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Espace réservé à l’image 44"/>
          <p:cNvSpPr>
            <a:spLocks noGrp="1"/>
          </p:cNvSpPr>
          <p:nvPr>
            <p:ph type="pic" sz="quarter" idx="10"/>
          </p:nvPr>
        </p:nvSpPr>
        <p:spPr>
          <a:xfrm flipH="1">
            <a:off x="-1" y="3425618"/>
            <a:ext cx="6094444" cy="3430481"/>
          </a:xfr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sp>
      <p:sp>
        <p:nvSpPr>
          <p:cNvPr id="30" name="Espace réservé du texte 29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1406539"/>
          </a:xfrm>
        </p:spPr>
        <p:txBody>
          <a:bodyPr rtlCol="0"/>
          <a:lstStyle/>
          <a:p>
            <a:pPr rtl="0"/>
            <a:r>
              <a:rPr lang="fr-FR" dirty="0"/>
              <a:t>ANTICIPER</a:t>
            </a:r>
          </a:p>
          <a:p>
            <a:pPr lvl="2" rtl="0"/>
            <a:r>
              <a:rPr lang="fr-FR" sz="2000" dirty="0"/>
              <a:t>Qui | Quoi | Où | Quand | Pourquoi | Comment</a:t>
            </a:r>
          </a:p>
        </p:txBody>
      </p:sp>
      <p:sp>
        <p:nvSpPr>
          <p:cNvPr id="22" name="Espace réservé au texte 21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90931"/>
          </a:xfrm>
        </p:spPr>
        <p:txBody>
          <a:bodyPr rtlCol="0"/>
          <a:lstStyle/>
          <a:p>
            <a:pPr rtl="0"/>
            <a:r>
              <a:rPr lang="fr-FR" dirty="0"/>
              <a:t>Avant l’action et pas après</a:t>
            </a:r>
          </a:p>
        </p:txBody>
      </p:sp>
      <p:sp>
        <p:nvSpPr>
          <p:cNvPr id="40" name="Espace réservé du contenu 39"/>
          <p:cNvSpPr>
            <a:spLocks noGrp="1"/>
          </p:cNvSpPr>
          <p:nvPr>
            <p:ph idx="18"/>
          </p:nvPr>
        </p:nvSpPr>
        <p:spPr>
          <a:xfrm>
            <a:off x="7954500" y="419100"/>
            <a:ext cx="2377440" cy="840230"/>
          </a:xfrm>
        </p:spPr>
        <p:txBody>
          <a:bodyPr rtlCol="0"/>
          <a:lstStyle/>
          <a:p>
            <a:pPr rtl="0"/>
            <a:r>
              <a:rPr lang="fr-FR" dirty="0"/>
              <a:t>1</a:t>
            </a:r>
          </a:p>
        </p:txBody>
      </p:sp>
      <p:sp>
        <p:nvSpPr>
          <p:cNvPr id="2" name="Espace réservé au numéro de diapositive 1"/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5AE1514C-5E56-4738-A1FF-4B1CFD2A3E36}" type="slidenum">
              <a:rPr lang="fr-FR" smtClean="0"/>
              <a:pPr rtl="0"/>
              <a:t>4</a:t>
            </a:fld>
            <a:endParaRPr lang="fr-FR"/>
          </a:p>
        </p:txBody>
      </p:sp>
      <p:sp>
        <p:nvSpPr>
          <p:cNvPr id="7" name="Espace réservé à l’image 44">
            <a:extLst>
              <a:ext uri="{FF2B5EF4-FFF2-40B4-BE49-F238E27FC236}">
                <a16:creationId xmlns:a16="http://schemas.microsoft.com/office/drawing/2014/main" id="{95EE8BE9-D06A-472D-A870-E5CAEB9EC3A8}"/>
              </a:ext>
            </a:extLst>
          </p:cNvPr>
          <p:cNvSpPr txBox="1">
            <a:spLocks/>
          </p:cNvSpPr>
          <p:nvPr/>
        </p:nvSpPr>
        <p:spPr bwMode="ltGray">
          <a:xfrm flipH="1">
            <a:off x="-1" y="0"/>
            <a:ext cx="6094444" cy="3430481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227364997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à l’image 44">
            <a:extLst>
              <a:ext uri="{FF2B5EF4-FFF2-40B4-BE49-F238E27FC236}">
                <a16:creationId xmlns:a16="http://schemas.microsoft.com/office/drawing/2014/main" id="{E9E58379-19E3-4EE6-9BEE-1C099CB4C775}"/>
              </a:ext>
            </a:extLst>
          </p:cNvPr>
          <p:cNvSpPr txBox="1">
            <a:spLocks/>
          </p:cNvSpPr>
          <p:nvPr/>
        </p:nvSpPr>
        <p:spPr bwMode="ltGray">
          <a:xfrm flipH="1">
            <a:off x="0" y="0"/>
            <a:ext cx="12192001" cy="6858000"/>
          </a:xfrm>
          <a:prstGeom prst="rect">
            <a:avLst/>
          </a:pr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693658375"/>
      </p:ext>
    </p:extLst>
  </p:cSld>
  <p:clrMapOvr>
    <a:masterClrMapping/>
  </p:clrMapOvr>
  <p:transition spd="slow">
    <p:push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>
          <a:xfrm>
            <a:off x="302995" y="2516778"/>
            <a:ext cx="11660405" cy="1492144"/>
          </a:xfrm>
        </p:spPr>
        <p:txBody>
          <a:bodyPr rtlCol="0"/>
          <a:lstStyle/>
          <a:p>
            <a:pPr rtl="0"/>
            <a:r>
              <a:rPr lang="fr-FR" dirty="0"/>
              <a:t>ÊTRE UTILE AUTREMENT</a:t>
            </a:r>
          </a:p>
        </p:txBody>
      </p:sp>
      <p:sp>
        <p:nvSpPr>
          <p:cNvPr id="12" name="Espace réservé au texte 11"/>
          <p:cNvSpPr>
            <a:spLocks noGrp="1"/>
          </p:cNvSpPr>
          <p:nvPr>
            <p:ph type="body" sz="quarter" idx="12"/>
          </p:nvPr>
        </p:nvSpPr>
        <p:spPr>
          <a:xfrm>
            <a:off x="5745911" y="1007413"/>
            <a:ext cx="774571" cy="1200329"/>
          </a:xfrm>
        </p:spPr>
        <p:txBody>
          <a:bodyPr rtlCol="0"/>
          <a:lstStyle/>
          <a:p>
            <a:pPr rtl="0"/>
            <a:r>
              <a:rPr lang="fr-FR" dirty="0"/>
              <a:t>2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09DEC00-ACC2-4087-961A-CBE71B5C6F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6593288"/>
      </p:ext>
    </p:extLst>
  </p:cSld>
  <p:clrMapOvr>
    <a:masterClrMapping/>
  </p:clrMapOvr>
  <p:transition spd="slow">
    <p:push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Espace réservé à l’image 44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4444" cy="68561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sp>
      <p:sp>
        <p:nvSpPr>
          <p:cNvPr id="30" name="Espace réservé du texte 29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3228576"/>
          </a:xfrm>
        </p:spPr>
        <p:txBody>
          <a:bodyPr rtlCol="0"/>
          <a:lstStyle/>
          <a:p>
            <a:pPr rtl="0">
              <a:spcAft>
                <a:spcPts val="1800"/>
              </a:spcAft>
            </a:pPr>
            <a:r>
              <a:rPr lang="fr-FR" dirty="0"/>
              <a:t>SE REINVENTER</a:t>
            </a:r>
          </a:p>
          <a:p>
            <a:pPr lvl="2" rtl="0"/>
            <a:r>
              <a:rPr lang="fr-FR" dirty="0"/>
              <a:t>Communiquer</a:t>
            </a:r>
          </a:p>
          <a:p>
            <a:pPr lvl="2" rtl="0"/>
            <a:r>
              <a:rPr lang="fr-FR" dirty="0"/>
              <a:t>Données</a:t>
            </a:r>
          </a:p>
          <a:p>
            <a:pPr lvl="2" rtl="0"/>
            <a:r>
              <a:rPr lang="fr-FR" dirty="0"/>
              <a:t>Programmer</a:t>
            </a:r>
          </a:p>
          <a:p>
            <a:pPr lvl="2" rtl="0"/>
            <a:r>
              <a:rPr lang="fr-FR" dirty="0"/>
              <a:t>Business</a:t>
            </a:r>
          </a:p>
        </p:txBody>
      </p:sp>
      <p:sp>
        <p:nvSpPr>
          <p:cNvPr id="22" name="Espace réservé au texte 21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90931"/>
          </a:xfrm>
        </p:spPr>
        <p:txBody>
          <a:bodyPr rtlCol="0"/>
          <a:lstStyle/>
          <a:p>
            <a:pPr rtl="0"/>
            <a:r>
              <a:rPr lang="fr-FR" dirty="0"/>
              <a:t>Être utile autrement</a:t>
            </a:r>
          </a:p>
        </p:txBody>
      </p:sp>
      <p:sp>
        <p:nvSpPr>
          <p:cNvPr id="40" name="Espace réservé du contenu 39"/>
          <p:cNvSpPr>
            <a:spLocks noGrp="1"/>
          </p:cNvSpPr>
          <p:nvPr>
            <p:ph idx="18"/>
          </p:nvPr>
        </p:nvSpPr>
        <p:spPr>
          <a:xfrm>
            <a:off x="7954500" y="419100"/>
            <a:ext cx="2377440" cy="840230"/>
          </a:xfrm>
        </p:spPr>
        <p:txBody>
          <a:bodyPr rtlCol="0"/>
          <a:lstStyle/>
          <a:p>
            <a:pPr rtl="0"/>
            <a:r>
              <a:rPr lang="fr-FR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2" name="Espace réservé au numéro de diapositive 1"/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5AE1514C-5E56-4738-A1FF-4B1CFD2A3E36}" type="slidenum">
              <a:rPr lang="fr-FR" smtClean="0"/>
              <a:pPr rtl="0"/>
              <a:t>7</a:t>
            </a:fld>
            <a:endParaRPr lang="fr-FR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0C339285-F464-4806-A1B6-56CB4C1EE0B6}"/>
              </a:ext>
            </a:extLst>
          </p:cNvPr>
          <p:cNvGrpSpPr/>
          <p:nvPr/>
        </p:nvGrpSpPr>
        <p:grpSpPr>
          <a:xfrm>
            <a:off x="3677616" y="4781431"/>
            <a:ext cx="342585" cy="632978"/>
            <a:chOff x="3576927" y="4768752"/>
            <a:chExt cx="342585" cy="632978"/>
          </a:xfrm>
          <a:solidFill>
            <a:srgbClr val="FFC000"/>
          </a:solidFill>
        </p:grpSpPr>
        <p:sp>
          <p:nvSpPr>
            <p:cNvPr id="3" name="Flèche : chevron 2">
              <a:extLst>
                <a:ext uri="{FF2B5EF4-FFF2-40B4-BE49-F238E27FC236}">
                  <a16:creationId xmlns:a16="http://schemas.microsoft.com/office/drawing/2014/main" id="{617CDB46-B4E8-46EB-9EBF-AF1F51FFB8DB}"/>
                </a:ext>
              </a:extLst>
            </p:cNvPr>
            <p:cNvSpPr/>
            <p:nvPr/>
          </p:nvSpPr>
          <p:spPr>
            <a:xfrm rot="12393370">
              <a:off x="3576927" y="4768752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8" name="Flèche : chevron 7">
              <a:extLst>
                <a:ext uri="{FF2B5EF4-FFF2-40B4-BE49-F238E27FC236}">
                  <a16:creationId xmlns:a16="http://schemas.microsoft.com/office/drawing/2014/main" id="{E1B80483-ABFA-425A-A86C-EA12BB95EBCB}"/>
                </a:ext>
              </a:extLst>
            </p:cNvPr>
            <p:cNvSpPr/>
            <p:nvPr/>
          </p:nvSpPr>
          <p:spPr>
            <a:xfrm rot="12393370">
              <a:off x="3662652" y="4804470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9" name="Flèche : chevron 8">
              <a:extLst>
                <a:ext uri="{FF2B5EF4-FFF2-40B4-BE49-F238E27FC236}">
                  <a16:creationId xmlns:a16="http://schemas.microsoft.com/office/drawing/2014/main" id="{30149FCB-CED7-4037-9027-6D81FB6DED60}"/>
                </a:ext>
              </a:extLst>
            </p:cNvPr>
            <p:cNvSpPr/>
            <p:nvPr/>
          </p:nvSpPr>
          <p:spPr>
            <a:xfrm rot="12393370">
              <a:off x="3748378" y="4840188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458657D6-6029-4459-A5F9-5F1940646475}"/>
              </a:ext>
            </a:extLst>
          </p:cNvPr>
          <p:cNvGrpSpPr/>
          <p:nvPr/>
        </p:nvGrpSpPr>
        <p:grpSpPr>
          <a:xfrm rot="16974391">
            <a:off x="4055824" y="2981224"/>
            <a:ext cx="342585" cy="632978"/>
            <a:chOff x="3576927" y="4768752"/>
            <a:chExt cx="342585" cy="632978"/>
          </a:xfrm>
          <a:solidFill>
            <a:srgbClr val="FFC000"/>
          </a:solidFill>
        </p:grpSpPr>
        <p:sp>
          <p:nvSpPr>
            <p:cNvPr id="12" name="Flèche : chevron 11">
              <a:extLst>
                <a:ext uri="{FF2B5EF4-FFF2-40B4-BE49-F238E27FC236}">
                  <a16:creationId xmlns:a16="http://schemas.microsoft.com/office/drawing/2014/main" id="{6B55DBDF-B359-445C-96EA-9CC758C28BF6}"/>
                </a:ext>
              </a:extLst>
            </p:cNvPr>
            <p:cNvSpPr/>
            <p:nvPr/>
          </p:nvSpPr>
          <p:spPr>
            <a:xfrm rot="12393370">
              <a:off x="3576927" y="4768752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13" name="Flèche : chevron 12">
              <a:extLst>
                <a:ext uri="{FF2B5EF4-FFF2-40B4-BE49-F238E27FC236}">
                  <a16:creationId xmlns:a16="http://schemas.microsoft.com/office/drawing/2014/main" id="{01E04035-F19D-4930-810B-2F210952ED73}"/>
                </a:ext>
              </a:extLst>
            </p:cNvPr>
            <p:cNvSpPr/>
            <p:nvPr/>
          </p:nvSpPr>
          <p:spPr>
            <a:xfrm rot="12393370">
              <a:off x="3662652" y="4804470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14" name="Flèche : chevron 13">
              <a:extLst>
                <a:ext uri="{FF2B5EF4-FFF2-40B4-BE49-F238E27FC236}">
                  <a16:creationId xmlns:a16="http://schemas.microsoft.com/office/drawing/2014/main" id="{CBBAD409-7E1B-4C9E-B7BB-00D3585D9775}"/>
                </a:ext>
              </a:extLst>
            </p:cNvPr>
            <p:cNvSpPr/>
            <p:nvPr/>
          </p:nvSpPr>
          <p:spPr>
            <a:xfrm rot="12393370">
              <a:off x="3748378" y="4840188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503A60DF-AE96-483C-9078-0D07C6CB7185}"/>
              </a:ext>
            </a:extLst>
          </p:cNvPr>
          <p:cNvGrpSpPr/>
          <p:nvPr/>
        </p:nvGrpSpPr>
        <p:grpSpPr>
          <a:xfrm rot="2722379">
            <a:off x="3371323" y="5278143"/>
            <a:ext cx="342585" cy="632978"/>
            <a:chOff x="3576927" y="4768752"/>
            <a:chExt cx="342585" cy="632978"/>
          </a:xfrm>
          <a:solidFill>
            <a:srgbClr val="FFC000"/>
          </a:solidFill>
        </p:grpSpPr>
        <p:sp>
          <p:nvSpPr>
            <p:cNvPr id="21" name="Flèche : chevron 20">
              <a:extLst>
                <a:ext uri="{FF2B5EF4-FFF2-40B4-BE49-F238E27FC236}">
                  <a16:creationId xmlns:a16="http://schemas.microsoft.com/office/drawing/2014/main" id="{86956EA8-7C32-418E-8768-2B65E1142D1B}"/>
                </a:ext>
              </a:extLst>
            </p:cNvPr>
            <p:cNvSpPr/>
            <p:nvPr/>
          </p:nvSpPr>
          <p:spPr>
            <a:xfrm rot="12393370">
              <a:off x="3576927" y="4768752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3" name="Flèche : chevron 22">
              <a:extLst>
                <a:ext uri="{FF2B5EF4-FFF2-40B4-BE49-F238E27FC236}">
                  <a16:creationId xmlns:a16="http://schemas.microsoft.com/office/drawing/2014/main" id="{B01BF6CD-7207-435D-80B8-8E60C0DD5D5F}"/>
                </a:ext>
              </a:extLst>
            </p:cNvPr>
            <p:cNvSpPr/>
            <p:nvPr/>
          </p:nvSpPr>
          <p:spPr>
            <a:xfrm rot="12393370">
              <a:off x="3662652" y="4804470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4" name="Flèche : chevron 23">
              <a:extLst>
                <a:ext uri="{FF2B5EF4-FFF2-40B4-BE49-F238E27FC236}">
                  <a16:creationId xmlns:a16="http://schemas.microsoft.com/office/drawing/2014/main" id="{04A05D1B-7025-419E-9C60-2846EBCBF8B2}"/>
                </a:ext>
              </a:extLst>
            </p:cNvPr>
            <p:cNvSpPr/>
            <p:nvPr/>
          </p:nvSpPr>
          <p:spPr>
            <a:xfrm rot="12393370">
              <a:off x="3748378" y="4840188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B0183F0C-41C4-4F2E-852F-CFA35D65424E}"/>
              </a:ext>
            </a:extLst>
          </p:cNvPr>
          <p:cNvGrpSpPr/>
          <p:nvPr/>
        </p:nvGrpSpPr>
        <p:grpSpPr>
          <a:xfrm rot="3851887">
            <a:off x="2998569" y="5593874"/>
            <a:ext cx="342585" cy="632978"/>
            <a:chOff x="3576927" y="4768752"/>
            <a:chExt cx="342585" cy="632978"/>
          </a:xfrm>
          <a:solidFill>
            <a:srgbClr val="FFC000"/>
          </a:solidFill>
        </p:grpSpPr>
        <p:sp>
          <p:nvSpPr>
            <p:cNvPr id="26" name="Flèche : chevron 25">
              <a:extLst>
                <a:ext uri="{FF2B5EF4-FFF2-40B4-BE49-F238E27FC236}">
                  <a16:creationId xmlns:a16="http://schemas.microsoft.com/office/drawing/2014/main" id="{B1FA4C9E-9961-4F4C-A925-8A2B29266766}"/>
                </a:ext>
              </a:extLst>
            </p:cNvPr>
            <p:cNvSpPr/>
            <p:nvPr/>
          </p:nvSpPr>
          <p:spPr>
            <a:xfrm rot="12393370">
              <a:off x="3576927" y="4768752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7" name="Flèche : chevron 26">
              <a:extLst>
                <a:ext uri="{FF2B5EF4-FFF2-40B4-BE49-F238E27FC236}">
                  <a16:creationId xmlns:a16="http://schemas.microsoft.com/office/drawing/2014/main" id="{7A00793C-4C3F-41DA-8C54-0A0000A81C84}"/>
                </a:ext>
              </a:extLst>
            </p:cNvPr>
            <p:cNvSpPr/>
            <p:nvPr/>
          </p:nvSpPr>
          <p:spPr>
            <a:xfrm rot="12393370">
              <a:off x="3662652" y="4804470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8" name="Flèche : chevron 27">
              <a:extLst>
                <a:ext uri="{FF2B5EF4-FFF2-40B4-BE49-F238E27FC236}">
                  <a16:creationId xmlns:a16="http://schemas.microsoft.com/office/drawing/2014/main" id="{F4741434-917A-4D95-B637-FC07D022FA14}"/>
                </a:ext>
              </a:extLst>
            </p:cNvPr>
            <p:cNvSpPr/>
            <p:nvPr/>
          </p:nvSpPr>
          <p:spPr>
            <a:xfrm rot="12393370">
              <a:off x="3748378" y="4840188"/>
              <a:ext cx="171134" cy="561542"/>
            </a:xfrm>
            <a:prstGeom prst="chevron">
              <a:avLst>
                <a:gd name="adj" fmla="val 71777"/>
              </a:avLst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</p:grp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CAA8C1C6-18F2-4498-A32F-B940FCA0DF10}"/>
              </a:ext>
            </a:extLst>
          </p:cNvPr>
          <p:cNvCxnSpPr>
            <a:cxnSpLocks/>
          </p:cNvCxnSpPr>
          <p:nvPr/>
        </p:nvCxnSpPr>
        <p:spPr>
          <a:xfrm>
            <a:off x="8125268" y="4823887"/>
            <a:ext cx="20359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99204445-FC51-4A1B-8C10-61C04E9DE02E}"/>
              </a:ext>
            </a:extLst>
          </p:cNvPr>
          <p:cNvCxnSpPr>
            <a:cxnSpLocks/>
          </p:cNvCxnSpPr>
          <p:nvPr/>
        </p:nvCxnSpPr>
        <p:spPr>
          <a:xfrm>
            <a:off x="8125268" y="5423185"/>
            <a:ext cx="20359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37BE5AE9-33FE-4071-B42A-CEBB03E766BA}"/>
              </a:ext>
            </a:extLst>
          </p:cNvPr>
          <p:cNvCxnSpPr>
            <a:cxnSpLocks/>
          </p:cNvCxnSpPr>
          <p:nvPr/>
        </p:nvCxnSpPr>
        <p:spPr>
          <a:xfrm>
            <a:off x="8125268" y="6117452"/>
            <a:ext cx="20359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2916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59259E-6 L -0.0125 -0.0298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" y="-150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4.44444E-6 L 0.00156 -0.0717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358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L -0.01394 -0.0141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3" y="-71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2.96296E-6 L -0.05963 0.166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82" y="8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>
          <a:xfrm>
            <a:off x="302995" y="2516778"/>
            <a:ext cx="11660405" cy="1492144"/>
          </a:xfrm>
        </p:spPr>
        <p:txBody>
          <a:bodyPr rtlCol="0"/>
          <a:lstStyle/>
          <a:p>
            <a:pPr rtl="0"/>
            <a:r>
              <a:rPr lang="fr-FR" dirty="0"/>
              <a:t>ANALYSER ET ÉCHANGER</a:t>
            </a:r>
          </a:p>
        </p:txBody>
      </p:sp>
      <p:sp>
        <p:nvSpPr>
          <p:cNvPr id="12" name="Espace réservé au texte 11"/>
          <p:cNvSpPr>
            <a:spLocks noGrp="1"/>
          </p:cNvSpPr>
          <p:nvPr>
            <p:ph type="body" sz="quarter" idx="12"/>
          </p:nvPr>
        </p:nvSpPr>
        <p:spPr>
          <a:xfrm>
            <a:off x="5745911" y="1007413"/>
            <a:ext cx="774571" cy="1200329"/>
          </a:xfrm>
        </p:spPr>
        <p:txBody>
          <a:bodyPr rtlCol="0"/>
          <a:lstStyle/>
          <a:p>
            <a:pPr rtl="0"/>
            <a:r>
              <a:rPr lang="fr-FR" dirty="0"/>
              <a:t>3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09DEC00-ACC2-4087-961A-CBE71B5C6F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971575"/>
      </p:ext>
    </p:extLst>
  </p:cSld>
  <p:clrMapOvr>
    <a:masterClrMapping/>
  </p:clrMapOvr>
  <p:transition spd="slow">
    <p:push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pour une image  1">
            <a:extLst>
              <a:ext uri="{FF2B5EF4-FFF2-40B4-BE49-F238E27FC236}">
                <a16:creationId xmlns:a16="http://schemas.microsoft.com/office/drawing/2014/main" id="{27F55EFE-CDE2-45F6-96B1-50FABA2605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8D1C2F-F066-406D-8894-61383516A29C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fr-FR" dirty="0"/>
              <a:t>3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E43C475-3E1A-4CD4-8010-DDA204F14B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1255728"/>
          </a:xfrm>
        </p:spPr>
        <p:txBody>
          <a:bodyPr/>
          <a:lstStyle/>
          <a:p>
            <a:r>
              <a:rPr lang="fr-FR" dirty="0"/>
              <a:t>« SEE THE </a:t>
            </a:r>
            <a:r>
              <a:rPr lang="fr-FR" sz="4800" dirty="0"/>
              <a:t>BIGGER</a:t>
            </a:r>
            <a:r>
              <a:rPr lang="fr-FR" dirty="0"/>
              <a:t> PICTURE »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B2182B1-6B7D-4879-9AD1-1196873406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4800" y="1554164"/>
            <a:ext cx="5875734" cy="590931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Analyser et échanger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D88E64-74B4-4899-B31A-C7EA1B0983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4997E989-D798-4C62-8E93-3D2D613C2488}" type="slidenum">
              <a:rPr lang="fr-FR" noProof="0" smtClean="0"/>
              <a:pPr rtl="0"/>
              <a:t>9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2705947"/>
      </p:ext>
    </p:extLst>
  </p:cSld>
  <p:clrMapOvr>
    <a:masterClrMapping/>
  </p:clrMapOvr>
</p:sld>
</file>

<file path=ppt/theme/theme1.xml><?xml version="1.0" encoding="utf-8"?>
<a:theme xmlns:a="http://schemas.openxmlformats.org/drawingml/2006/main" name="Récit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8384581_TF16401425" id="{27535A76-25D8-4B22-9BA6-1D3FC7663589}" vid="{35AACDE3-7CF9-4B0E-AF58-84720DF7996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0CA71C-6B24-463C-853F-076A02E27C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2E6351-E64A-42DD-A554-7DF7522221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1C2FF92-1ACE-4D23-9586-85906FF02F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Présentations performantes</Template>
  <TotalTime>579</TotalTime>
  <Words>608</Words>
  <Application>Microsoft Office PowerPoint</Application>
  <PresentationFormat>Grand écran</PresentationFormat>
  <Paragraphs>176</Paragraphs>
  <Slides>22</Slides>
  <Notes>22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33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Trebuchet MS</vt:lpstr>
      <vt:lpstr>Wingdings</vt:lpstr>
      <vt:lpstr>Récit Neal Creative</vt:lpstr>
      <vt:lpstr>STRATÉGIE</vt:lpstr>
      <vt:lpstr>POURQUOI  DATA SCIENTIST ?</vt:lpstr>
      <vt:lpstr>AVANT L’ACTION ET PAS APRÈS</vt:lpstr>
      <vt:lpstr>Présentation PowerPoint</vt:lpstr>
      <vt:lpstr>Présentation PowerPoint</vt:lpstr>
      <vt:lpstr>ÊTRE UTILE AUTREMENT</vt:lpstr>
      <vt:lpstr>Présentation PowerPoint</vt:lpstr>
      <vt:lpstr>ANALYSER ET ÉCHANGER</vt:lpstr>
      <vt:lpstr>Présentation PowerPoint</vt:lpstr>
      <vt:lpstr>MON EVEREST</vt:lpstr>
      <vt:lpstr>OBJECTIF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AU REVOIR ET À BIENTÔT !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PUISSANT</dc:title>
  <dc:subject/>
  <dc:creator>sebastien de rosa</dc:creator>
  <cp:keywords/>
  <dc:description/>
  <cp:lastModifiedBy>sebastien de rosa</cp:lastModifiedBy>
  <cp:revision>132</cp:revision>
  <dcterms:created xsi:type="dcterms:W3CDTF">2022-02-21T10:00:53Z</dcterms:created>
  <dcterms:modified xsi:type="dcterms:W3CDTF">2022-02-24T14:33:01Z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